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Canva Sans" charset="1" panose="020B0503030501040103"/>
      <p:regular r:id="rId10"/>
    </p:embeddedFont>
    <p:embeddedFont>
      <p:font typeface="Canva Sans Bold" charset="1" panose="020B0803030501040103"/>
      <p:regular r:id="rId11"/>
    </p:embeddedFont>
    <p:embeddedFont>
      <p:font typeface="Canva Sans Italics" charset="1" panose="020B0503030501040103"/>
      <p:regular r:id="rId12"/>
    </p:embeddedFont>
    <p:embeddedFont>
      <p:font typeface="Canva Sans Bold Italics" charset="1" panose="020B0803030501040103"/>
      <p:regular r:id="rId13"/>
    </p:embeddedFont>
    <p:embeddedFont>
      <p:font typeface="Canva Sans Medium" charset="1" panose="020B0603030501040103"/>
      <p:regular r:id="rId14"/>
    </p:embeddedFont>
    <p:embeddedFont>
      <p:font typeface="Canva Sans Medium Italics" charset="1" panose="020B0603030501040103"/>
      <p:regular r:id="rId15"/>
    </p:embeddedFont>
    <p:embeddedFont>
      <p:font typeface="Londrina Solid" charset="1" panose="00000500000000000000"/>
      <p:regular r:id="rId16"/>
    </p:embeddedFont>
    <p:embeddedFont>
      <p:font typeface="Londrina Solid Thin" charset="1" panose="00000300000000000000"/>
      <p:regular r:id="rId17"/>
    </p:embeddedFont>
    <p:embeddedFont>
      <p:font typeface="Londrina Solid Light" charset="1" panose="00000400000000000000"/>
      <p:regular r:id="rId18"/>
    </p:embeddedFont>
    <p:embeddedFont>
      <p:font typeface="Londrina Solid Heavy" charset="1" panose="00000A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slides/slide1.xml" Type="http://schemas.openxmlformats.org/officeDocument/2006/relationships/slide"/><Relationship Id="rId21" Target="slides/slide2.xml" Type="http://schemas.openxmlformats.org/officeDocument/2006/relationships/slide"/><Relationship Id="rId22" Target="slides/slide3.xml" Type="http://schemas.openxmlformats.org/officeDocument/2006/relationships/slide"/><Relationship Id="rId23" Target="slides/slide4.xml" Type="http://schemas.openxmlformats.org/officeDocument/2006/relationships/slide"/><Relationship Id="rId24" Target="slides/slide5.xml" Type="http://schemas.openxmlformats.org/officeDocument/2006/relationships/slide"/><Relationship Id="rId25" Target="slides/slide6.xml" Type="http://schemas.openxmlformats.org/officeDocument/2006/relationships/slide"/><Relationship Id="rId26" Target="slides/slide7.xml" Type="http://schemas.openxmlformats.org/officeDocument/2006/relationships/slide"/><Relationship Id="rId27" Target="slides/slide8.xml" Type="http://schemas.openxmlformats.org/officeDocument/2006/relationships/slide"/><Relationship Id="rId28" Target="slides/slide9.xml" Type="http://schemas.openxmlformats.org/officeDocument/2006/relationships/slide"/><Relationship Id="rId29" Target="slides/slide10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http://www.cs.yale.edu/homes/aspnes/classes/223/notes.html#zoo" TargetMode="External" Type="http://schemas.openxmlformats.org/officeDocument/2006/relationships/hyperlink"/><Relationship Id="rId11" Target="https://docs.microsoft.com/en-us/windows/wsl/setup/environment" TargetMode="External" Type="http://schemas.openxmlformats.org/officeDocument/2006/relationships/hyperlink"/><Relationship Id="rId12" Target="https://www.youtube.com/watch?v=FQ6ahcJOVz0" TargetMode="External" Type="http://schemas.openxmlformats.org/officeDocument/2006/relationships/hyperlink"/><Relationship Id="rId13" Target="http://www.ee.surrey.ac.uk/Teaching/Unix/index.html" TargetMode="External" Type="http://schemas.openxmlformats.org/officeDocument/2006/relationships/hyperlink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8.png" Type="http://schemas.openxmlformats.org/officeDocument/2006/relationships/image"/><Relationship Id="rId7" Target="../media/image7.png" Type="http://schemas.openxmlformats.org/officeDocument/2006/relationships/image"/><Relationship Id="rId8" Target="../media/image9.png" Type="http://schemas.openxmlformats.org/officeDocument/2006/relationships/image"/><Relationship Id="rId9" Target="http://www.cs.yale.edu/homes/aspnes/classes/223/notes.html#zoo" TargetMode="External" Type="http://schemas.openxmlformats.org/officeDocument/2006/relationships/hyperlink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zoo.cs.yale.edu/newzoo/" TargetMode="External" Type="http://schemas.openxmlformats.org/officeDocument/2006/relationships/hyperlink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7.pn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png" Type="http://schemas.openxmlformats.org/officeDocument/2006/relationships/image"/><Relationship Id="rId11" Target="../media/image13.jpe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7.pn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7.pn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7.pn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7.pn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9.png" Type="http://schemas.openxmlformats.org/officeDocument/2006/relationships/image"/><Relationship Id="rId7" Target="../media/image7.png" Type="http://schemas.openxmlformats.org/officeDocument/2006/relationships/image"/><Relationship Id="rId8" Target="../media/image10.pn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7.pn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6.png" Type="http://schemas.openxmlformats.org/officeDocument/2006/relationships/image"/><Relationship Id="rId7" Target="https://vim.rtorr.com" TargetMode="External" Type="http://schemas.openxmlformats.org/officeDocument/2006/relationships/hyperlink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F67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62738">
            <a:off x="13080439" y="-3243751"/>
            <a:ext cx="6660539" cy="7279278"/>
          </a:xfrm>
          <a:custGeom>
            <a:avLst/>
            <a:gdLst/>
            <a:ahLst/>
            <a:cxnLst/>
            <a:rect r="r" b="b" t="t" l="l"/>
            <a:pathLst>
              <a:path h="7279278" w="6660539">
                <a:moveTo>
                  <a:pt x="0" y="0"/>
                </a:moveTo>
                <a:lnTo>
                  <a:pt x="6660540" y="0"/>
                </a:lnTo>
                <a:lnTo>
                  <a:pt x="6660540" y="7279278"/>
                </a:lnTo>
                <a:lnTo>
                  <a:pt x="0" y="7279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222931">
            <a:off x="-3523862" y="7489061"/>
            <a:ext cx="8430468" cy="6607379"/>
          </a:xfrm>
          <a:custGeom>
            <a:avLst/>
            <a:gdLst/>
            <a:ahLst/>
            <a:cxnLst/>
            <a:rect r="r" b="b" t="t" l="l"/>
            <a:pathLst>
              <a:path h="6607379" w="8430468">
                <a:moveTo>
                  <a:pt x="0" y="0"/>
                </a:moveTo>
                <a:lnTo>
                  <a:pt x="8430467" y="0"/>
                </a:lnTo>
                <a:lnTo>
                  <a:pt x="8430467" y="6607380"/>
                </a:lnTo>
                <a:lnTo>
                  <a:pt x="0" y="66073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4726396">
            <a:off x="227921" y="-2254539"/>
            <a:ext cx="3615497" cy="5730615"/>
          </a:xfrm>
          <a:custGeom>
            <a:avLst/>
            <a:gdLst/>
            <a:ahLst/>
            <a:cxnLst/>
            <a:rect r="r" b="b" t="t" l="l"/>
            <a:pathLst>
              <a:path h="5730615" w="3615497">
                <a:moveTo>
                  <a:pt x="0" y="0"/>
                </a:moveTo>
                <a:lnTo>
                  <a:pt x="3615497" y="0"/>
                </a:lnTo>
                <a:lnTo>
                  <a:pt x="3615497" y="5730615"/>
                </a:lnTo>
                <a:lnTo>
                  <a:pt x="0" y="57306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5400000">
            <a:off x="4703958" y="-2600926"/>
            <a:ext cx="8880083" cy="15525914"/>
            <a:chOff x="0" y="0"/>
            <a:chExt cx="1149350" cy="114935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856023" cy="3245066"/>
            </a:xfrm>
            <a:custGeom>
              <a:avLst/>
              <a:gdLst/>
              <a:ahLst/>
              <a:cxnLst/>
              <a:rect r="r" b="b" t="t" l="l"/>
              <a:pathLst>
                <a:path h="3245066" w="1856023">
                  <a:moveTo>
                    <a:pt x="1856023" y="35857"/>
                  </a:moveTo>
                  <a:lnTo>
                    <a:pt x="1856023" y="0"/>
                  </a:lnTo>
                  <a:lnTo>
                    <a:pt x="10254" y="0"/>
                  </a:lnTo>
                  <a:lnTo>
                    <a:pt x="10254" y="17929"/>
                  </a:lnTo>
                  <a:lnTo>
                    <a:pt x="0" y="17929"/>
                  </a:lnTo>
                  <a:lnTo>
                    <a:pt x="0" y="3245066"/>
                  </a:lnTo>
                  <a:lnTo>
                    <a:pt x="20509" y="3245066"/>
                  </a:lnTo>
                  <a:lnTo>
                    <a:pt x="20509" y="2617567"/>
                  </a:lnTo>
                  <a:lnTo>
                    <a:pt x="369154" y="2617567"/>
                  </a:lnTo>
                  <a:lnTo>
                    <a:pt x="369154" y="3245066"/>
                  </a:lnTo>
                  <a:lnTo>
                    <a:pt x="389662" y="3245066"/>
                  </a:lnTo>
                  <a:lnTo>
                    <a:pt x="389662" y="2617567"/>
                  </a:lnTo>
                  <a:lnTo>
                    <a:pt x="738308" y="2617567"/>
                  </a:lnTo>
                  <a:lnTo>
                    <a:pt x="738308" y="3245066"/>
                  </a:lnTo>
                  <a:lnTo>
                    <a:pt x="758816" y="3245066"/>
                  </a:lnTo>
                  <a:lnTo>
                    <a:pt x="758816" y="2617567"/>
                  </a:lnTo>
                  <a:lnTo>
                    <a:pt x="1107461" y="2617567"/>
                  </a:lnTo>
                  <a:lnTo>
                    <a:pt x="1107461" y="3245066"/>
                  </a:lnTo>
                  <a:lnTo>
                    <a:pt x="1127970" y="3245066"/>
                  </a:lnTo>
                  <a:lnTo>
                    <a:pt x="1127970" y="2617567"/>
                  </a:lnTo>
                  <a:lnTo>
                    <a:pt x="1476615" y="2617567"/>
                  </a:lnTo>
                  <a:lnTo>
                    <a:pt x="1476615" y="3245066"/>
                  </a:lnTo>
                  <a:lnTo>
                    <a:pt x="1497124" y="3245066"/>
                  </a:lnTo>
                  <a:lnTo>
                    <a:pt x="1497124" y="2617567"/>
                  </a:lnTo>
                  <a:lnTo>
                    <a:pt x="1856023" y="2617567"/>
                  </a:lnTo>
                  <a:lnTo>
                    <a:pt x="1856023" y="2581710"/>
                  </a:lnTo>
                  <a:lnTo>
                    <a:pt x="1497124" y="2581710"/>
                  </a:lnTo>
                  <a:lnTo>
                    <a:pt x="1497124" y="1972140"/>
                  </a:lnTo>
                  <a:lnTo>
                    <a:pt x="1856023" y="1972140"/>
                  </a:lnTo>
                  <a:lnTo>
                    <a:pt x="1856023" y="1936282"/>
                  </a:lnTo>
                  <a:lnTo>
                    <a:pt x="1497124" y="1936282"/>
                  </a:lnTo>
                  <a:lnTo>
                    <a:pt x="1497124" y="1326712"/>
                  </a:lnTo>
                  <a:lnTo>
                    <a:pt x="1856023" y="1326712"/>
                  </a:lnTo>
                  <a:lnTo>
                    <a:pt x="1856023" y="1290855"/>
                  </a:lnTo>
                  <a:lnTo>
                    <a:pt x="1497124" y="1290855"/>
                  </a:lnTo>
                  <a:lnTo>
                    <a:pt x="1497124" y="681285"/>
                  </a:lnTo>
                  <a:lnTo>
                    <a:pt x="1856023" y="681285"/>
                  </a:lnTo>
                  <a:lnTo>
                    <a:pt x="1856023" y="645427"/>
                  </a:lnTo>
                  <a:lnTo>
                    <a:pt x="1497124" y="645427"/>
                  </a:lnTo>
                  <a:lnTo>
                    <a:pt x="1497124" y="35857"/>
                  </a:lnTo>
                  <a:lnTo>
                    <a:pt x="1856023" y="35857"/>
                  </a:lnTo>
                  <a:close/>
                  <a:moveTo>
                    <a:pt x="389662" y="645427"/>
                  </a:moveTo>
                  <a:lnTo>
                    <a:pt x="389662" y="35857"/>
                  </a:lnTo>
                  <a:lnTo>
                    <a:pt x="738308" y="35857"/>
                  </a:lnTo>
                  <a:lnTo>
                    <a:pt x="738308" y="645427"/>
                  </a:lnTo>
                  <a:lnTo>
                    <a:pt x="389662" y="645427"/>
                  </a:lnTo>
                  <a:close/>
                  <a:moveTo>
                    <a:pt x="738308" y="681285"/>
                  </a:moveTo>
                  <a:lnTo>
                    <a:pt x="738308" y="1290855"/>
                  </a:lnTo>
                  <a:lnTo>
                    <a:pt x="389662" y="1290855"/>
                  </a:lnTo>
                  <a:lnTo>
                    <a:pt x="389662" y="681285"/>
                  </a:lnTo>
                  <a:lnTo>
                    <a:pt x="738308" y="681285"/>
                  </a:lnTo>
                  <a:close/>
                  <a:moveTo>
                    <a:pt x="369154" y="645427"/>
                  </a:moveTo>
                  <a:lnTo>
                    <a:pt x="20509" y="645427"/>
                  </a:lnTo>
                  <a:lnTo>
                    <a:pt x="20509" y="35857"/>
                  </a:lnTo>
                  <a:lnTo>
                    <a:pt x="369154" y="35857"/>
                  </a:lnTo>
                  <a:lnTo>
                    <a:pt x="369154" y="645427"/>
                  </a:lnTo>
                  <a:close/>
                  <a:moveTo>
                    <a:pt x="369154" y="681285"/>
                  </a:moveTo>
                  <a:lnTo>
                    <a:pt x="369154" y="1290855"/>
                  </a:lnTo>
                  <a:lnTo>
                    <a:pt x="20509" y="1290855"/>
                  </a:lnTo>
                  <a:lnTo>
                    <a:pt x="20509" y="681285"/>
                  </a:lnTo>
                  <a:lnTo>
                    <a:pt x="369154" y="681285"/>
                  </a:lnTo>
                  <a:close/>
                  <a:moveTo>
                    <a:pt x="369154" y="1326712"/>
                  </a:moveTo>
                  <a:lnTo>
                    <a:pt x="369154" y="1936282"/>
                  </a:lnTo>
                  <a:lnTo>
                    <a:pt x="20509" y="1936282"/>
                  </a:lnTo>
                  <a:lnTo>
                    <a:pt x="20509" y="1326712"/>
                  </a:lnTo>
                  <a:lnTo>
                    <a:pt x="369154" y="1326712"/>
                  </a:lnTo>
                  <a:close/>
                  <a:moveTo>
                    <a:pt x="389662" y="1326712"/>
                  </a:moveTo>
                  <a:lnTo>
                    <a:pt x="738308" y="1326712"/>
                  </a:lnTo>
                  <a:lnTo>
                    <a:pt x="738308" y="1936282"/>
                  </a:lnTo>
                  <a:lnTo>
                    <a:pt x="389662" y="1936282"/>
                  </a:lnTo>
                  <a:lnTo>
                    <a:pt x="389662" y="1326712"/>
                  </a:lnTo>
                  <a:close/>
                  <a:moveTo>
                    <a:pt x="758816" y="1326712"/>
                  </a:moveTo>
                  <a:lnTo>
                    <a:pt x="1107461" y="1326712"/>
                  </a:lnTo>
                  <a:lnTo>
                    <a:pt x="1107461" y="1936282"/>
                  </a:lnTo>
                  <a:lnTo>
                    <a:pt x="758816" y="1936282"/>
                  </a:lnTo>
                  <a:lnTo>
                    <a:pt x="758816" y="1326712"/>
                  </a:lnTo>
                  <a:close/>
                  <a:moveTo>
                    <a:pt x="758816" y="1290855"/>
                  </a:moveTo>
                  <a:lnTo>
                    <a:pt x="758816" y="681285"/>
                  </a:lnTo>
                  <a:lnTo>
                    <a:pt x="1107461" y="681285"/>
                  </a:lnTo>
                  <a:lnTo>
                    <a:pt x="1107461" y="1290855"/>
                  </a:lnTo>
                  <a:lnTo>
                    <a:pt x="758816" y="1290855"/>
                  </a:lnTo>
                  <a:close/>
                  <a:moveTo>
                    <a:pt x="758816" y="645427"/>
                  </a:moveTo>
                  <a:lnTo>
                    <a:pt x="758816" y="35857"/>
                  </a:lnTo>
                  <a:lnTo>
                    <a:pt x="1107461" y="35857"/>
                  </a:lnTo>
                  <a:lnTo>
                    <a:pt x="1107461" y="645427"/>
                  </a:lnTo>
                  <a:lnTo>
                    <a:pt x="758816" y="645427"/>
                  </a:lnTo>
                  <a:close/>
                  <a:moveTo>
                    <a:pt x="20509" y="2581710"/>
                  </a:moveTo>
                  <a:lnTo>
                    <a:pt x="20509" y="1972140"/>
                  </a:lnTo>
                  <a:lnTo>
                    <a:pt x="369154" y="1972140"/>
                  </a:lnTo>
                  <a:lnTo>
                    <a:pt x="369154" y="2581710"/>
                  </a:lnTo>
                  <a:lnTo>
                    <a:pt x="20509" y="2581710"/>
                  </a:lnTo>
                  <a:close/>
                  <a:moveTo>
                    <a:pt x="389662" y="2581710"/>
                  </a:moveTo>
                  <a:lnTo>
                    <a:pt x="389662" y="1972140"/>
                  </a:lnTo>
                  <a:lnTo>
                    <a:pt x="738308" y="1972140"/>
                  </a:lnTo>
                  <a:lnTo>
                    <a:pt x="738308" y="2581710"/>
                  </a:lnTo>
                  <a:lnTo>
                    <a:pt x="389662" y="2581710"/>
                  </a:lnTo>
                  <a:close/>
                  <a:moveTo>
                    <a:pt x="758816" y="2581710"/>
                  </a:moveTo>
                  <a:lnTo>
                    <a:pt x="758816" y="1972140"/>
                  </a:lnTo>
                  <a:lnTo>
                    <a:pt x="1107461" y="1972140"/>
                  </a:lnTo>
                  <a:lnTo>
                    <a:pt x="1107461" y="2581710"/>
                  </a:lnTo>
                  <a:lnTo>
                    <a:pt x="758816" y="2581710"/>
                  </a:lnTo>
                  <a:close/>
                  <a:moveTo>
                    <a:pt x="1476615" y="2581710"/>
                  </a:moveTo>
                  <a:lnTo>
                    <a:pt x="1127970" y="2581710"/>
                  </a:lnTo>
                  <a:lnTo>
                    <a:pt x="1127970" y="1972140"/>
                  </a:lnTo>
                  <a:lnTo>
                    <a:pt x="1476615" y="1972140"/>
                  </a:lnTo>
                  <a:lnTo>
                    <a:pt x="1476615" y="2581710"/>
                  </a:lnTo>
                  <a:close/>
                  <a:moveTo>
                    <a:pt x="1476615" y="1936282"/>
                  </a:moveTo>
                  <a:lnTo>
                    <a:pt x="1127970" y="1936282"/>
                  </a:lnTo>
                  <a:lnTo>
                    <a:pt x="1127970" y="1326712"/>
                  </a:lnTo>
                  <a:lnTo>
                    <a:pt x="1476615" y="1326712"/>
                  </a:lnTo>
                  <a:lnTo>
                    <a:pt x="1476615" y="1936282"/>
                  </a:lnTo>
                  <a:close/>
                  <a:moveTo>
                    <a:pt x="1476615" y="1290855"/>
                  </a:moveTo>
                  <a:lnTo>
                    <a:pt x="1127970" y="1290855"/>
                  </a:lnTo>
                  <a:lnTo>
                    <a:pt x="1127970" y="681285"/>
                  </a:lnTo>
                  <a:lnTo>
                    <a:pt x="1476615" y="681285"/>
                  </a:lnTo>
                  <a:lnTo>
                    <a:pt x="1476615" y="1290855"/>
                  </a:lnTo>
                  <a:close/>
                  <a:moveTo>
                    <a:pt x="1476615" y="645427"/>
                  </a:moveTo>
                  <a:lnTo>
                    <a:pt x="1127970" y="645427"/>
                  </a:lnTo>
                  <a:lnTo>
                    <a:pt x="1127970" y="35857"/>
                  </a:lnTo>
                  <a:lnTo>
                    <a:pt x="1476615" y="35857"/>
                  </a:lnTo>
                  <a:lnTo>
                    <a:pt x="1476615" y="645427"/>
                  </a:lnTo>
                  <a:close/>
                </a:path>
              </a:pathLst>
            </a:custGeom>
            <a:solidFill>
              <a:srgbClr val="FFFFFF">
                <a:alpha val="4706"/>
              </a:srgbClr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4246914" y="2830912"/>
            <a:ext cx="9794172" cy="23773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846"/>
              </a:lnSpc>
            </a:pPr>
            <a:r>
              <a:rPr lang="en-US" sz="17846">
                <a:solidFill>
                  <a:srgbClr val="FFFFFF"/>
                </a:solidFill>
                <a:latin typeface="Londrina Solid"/>
              </a:rPr>
              <a:t>INTRO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246914" y="4891537"/>
            <a:ext cx="9794172" cy="25884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407"/>
              </a:lnSpc>
            </a:pPr>
            <a:r>
              <a:rPr lang="en-US" sz="19407">
                <a:solidFill>
                  <a:srgbClr val="FFFFFF"/>
                </a:solidFill>
                <a:latin typeface="Londrina Solid"/>
              </a:rPr>
              <a:t>SESSION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4557519" y="7396500"/>
            <a:ext cx="8966979" cy="1137430"/>
            <a:chOff x="0" y="0"/>
            <a:chExt cx="8588917" cy="108947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-4073"/>
              <a:ext cx="8595307" cy="1096076"/>
            </a:xfrm>
            <a:custGeom>
              <a:avLst/>
              <a:gdLst/>
              <a:ahLst/>
              <a:cxnLst/>
              <a:rect r="r" b="b" t="t" l="l"/>
              <a:pathLst>
                <a:path h="1096076" w="8595307">
                  <a:moveTo>
                    <a:pt x="7967530" y="1041599"/>
                  </a:moveTo>
                  <a:cubicBezTo>
                    <a:pt x="7967530" y="1041599"/>
                    <a:pt x="7236655" y="1096077"/>
                    <a:pt x="6102339" y="1093455"/>
                  </a:cubicBezTo>
                  <a:cubicBezTo>
                    <a:pt x="3285673" y="1091292"/>
                    <a:pt x="1057074" y="1083468"/>
                    <a:pt x="1057074" y="1083468"/>
                  </a:cubicBezTo>
                  <a:cubicBezTo>
                    <a:pt x="812932" y="1074634"/>
                    <a:pt x="449110" y="1053403"/>
                    <a:pt x="282371" y="995226"/>
                  </a:cubicBezTo>
                  <a:cubicBezTo>
                    <a:pt x="4469" y="898263"/>
                    <a:pt x="0" y="724984"/>
                    <a:pt x="0" y="545982"/>
                  </a:cubicBez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103829" y="15681"/>
                    <a:pt x="5063740" y="7673"/>
                  </a:cubicBezTo>
                  <a:cubicBezTo>
                    <a:pt x="7017727" y="0"/>
                    <a:pt x="7734460" y="6979"/>
                    <a:pt x="7734460" y="6979"/>
                  </a:cubicBezTo>
                  <a:cubicBezTo>
                    <a:pt x="8102768" y="14458"/>
                    <a:pt x="8241028" y="42638"/>
                    <a:pt x="8438769" y="165219"/>
                  </a:cubicBezTo>
                  <a:cubicBezTo>
                    <a:pt x="8589785" y="258836"/>
                    <a:pt x="8595307" y="476157"/>
                    <a:pt x="8586167" y="545982"/>
                  </a:cubicBezTo>
                  <a:cubicBezTo>
                    <a:pt x="8586166" y="842949"/>
                    <a:pt x="8543382" y="991537"/>
                    <a:pt x="7967530" y="1041599"/>
                  </a:cubicBezTo>
                  <a:close/>
                </a:path>
              </a:pathLst>
            </a:custGeom>
            <a:solidFill>
              <a:srgbClr val="3B523B"/>
            </a:solidFill>
          </p:spPr>
        </p:sp>
      </p:grpSp>
      <p:sp>
        <p:nvSpPr>
          <p:cNvPr name="Freeform 11" id="11"/>
          <p:cNvSpPr/>
          <p:nvPr/>
        </p:nvSpPr>
        <p:spPr>
          <a:xfrm flipH="false" flipV="false" rot="6084334">
            <a:off x="15345027" y="5623716"/>
            <a:ext cx="3828546" cy="6068300"/>
          </a:xfrm>
          <a:custGeom>
            <a:avLst/>
            <a:gdLst/>
            <a:ahLst/>
            <a:cxnLst/>
            <a:rect r="r" b="b" t="t" l="l"/>
            <a:pathLst>
              <a:path h="6068300" w="3828546">
                <a:moveTo>
                  <a:pt x="0" y="0"/>
                </a:moveTo>
                <a:lnTo>
                  <a:pt x="3828546" y="0"/>
                </a:lnTo>
                <a:lnTo>
                  <a:pt x="3828546" y="6068300"/>
                </a:lnTo>
                <a:lnTo>
                  <a:pt x="0" y="60683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-1160628">
            <a:off x="-2093948" y="5151771"/>
            <a:ext cx="4860036" cy="4489458"/>
          </a:xfrm>
          <a:custGeom>
            <a:avLst/>
            <a:gdLst/>
            <a:ahLst/>
            <a:cxnLst/>
            <a:rect r="r" b="b" t="t" l="l"/>
            <a:pathLst>
              <a:path h="4489458" w="4860036">
                <a:moveTo>
                  <a:pt x="4860036" y="0"/>
                </a:moveTo>
                <a:lnTo>
                  <a:pt x="0" y="0"/>
                </a:lnTo>
                <a:lnTo>
                  <a:pt x="0" y="4489458"/>
                </a:lnTo>
                <a:lnTo>
                  <a:pt x="4860036" y="4489458"/>
                </a:lnTo>
                <a:lnTo>
                  <a:pt x="4860036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9811053">
            <a:off x="16544256" y="-234607"/>
            <a:ext cx="3077265" cy="3501867"/>
          </a:xfrm>
          <a:custGeom>
            <a:avLst/>
            <a:gdLst/>
            <a:ahLst/>
            <a:cxnLst/>
            <a:rect r="r" b="b" t="t" l="l"/>
            <a:pathLst>
              <a:path h="3501867" w="3077265">
                <a:moveTo>
                  <a:pt x="0" y="0"/>
                </a:moveTo>
                <a:lnTo>
                  <a:pt x="3077266" y="0"/>
                </a:lnTo>
                <a:lnTo>
                  <a:pt x="3077266" y="3501867"/>
                </a:lnTo>
                <a:lnTo>
                  <a:pt x="0" y="350186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10302642">
            <a:off x="15393584" y="-448699"/>
            <a:ext cx="2275418" cy="2589380"/>
          </a:xfrm>
          <a:custGeom>
            <a:avLst/>
            <a:gdLst/>
            <a:ahLst/>
            <a:cxnLst/>
            <a:rect r="r" b="b" t="t" l="l"/>
            <a:pathLst>
              <a:path h="2589380" w="2275418">
                <a:moveTo>
                  <a:pt x="0" y="0"/>
                </a:moveTo>
                <a:lnTo>
                  <a:pt x="2275417" y="0"/>
                </a:lnTo>
                <a:lnTo>
                  <a:pt x="2275417" y="2589380"/>
                </a:lnTo>
                <a:lnTo>
                  <a:pt x="0" y="258938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563400">
            <a:off x="14022100" y="6831319"/>
            <a:ext cx="5018386" cy="5784883"/>
          </a:xfrm>
          <a:custGeom>
            <a:avLst/>
            <a:gdLst/>
            <a:ahLst/>
            <a:cxnLst/>
            <a:rect r="r" b="b" t="t" l="l"/>
            <a:pathLst>
              <a:path h="5784883" w="5018386">
                <a:moveTo>
                  <a:pt x="0" y="0"/>
                </a:moveTo>
                <a:lnTo>
                  <a:pt x="5018386" y="0"/>
                </a:lnTo>
                <a:lnTo>
                  <a:pt x="5018386" y="5784883"/>
                </a:lnTo>
                <a:lnTo>
                  <a:pt x="0" y="578488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true" flipV="false" rot="736483">
            <a:off x="44793" y="8208298"/>
            <a:ext cx="2672500" cy="3587248"/>
          </a:xfrm>
          <a:custGeom>
            <a:avLst/>
            <a:gdLst/>
            <a:ahLst/>
            <a:cxnLst/>
            <a:rect r="r" b="b" t="t" l="l"/>
            <a:pathLst>
              <a:path h="3587248" w="2672500">
                <a:moveTo>
                  <a:pt x="2672500" y="0"/>
                </a:moveTo>
                <a:lnTo>
                  <a:pt x="0" y="0"/>
                </a:lnTo>
                <a:lnTo>
                  <a:pt x="0" y="3587248"/>
                </a:lnTo>
                <a:lnTo>
                  <a:pt x="2672500" y="3587248"/>
                </a:lnTo>
                <a:lnTo>
                  <a:pt x="267250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7780114">
            <a:off x="-515232" y="-1235076"/>
            <a:ext cx="3385168" cy="5168195"/>
          </a:xfrm>
          <a:custGeom>
            <a:avLst/>
            <a:gdLst/>
            <a:ahLst/>
            <a:cxnLst/>
            <a:rect r="r" b="b" t="t" l="l"/>
            <a:pathLst>
              <a:path h="5168195" w="3385168">
                <a:moveTo>
                  <a:pt x="0" y="0"/>
                </a:moveTo>
                <a:lnTo>
                  <a:pt x="3385168" y="0"/>
                </a:lnTo>
                <a:lnTo>
                  <a:pt x="3385168" y="5168195"/>
                </a:lnTo>
                <a:lnTo>
                  <a:pt x="0" y="516819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6854646" y="1905047"/>
            <a:ext cx="4578708" cy="896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92"/>
              </a:lnSpc>
            </a:pPr>
            <a:r>
              <a:rPr lang="en-US" sz="6692">
                <a:solidFill>
                  <a:srgbClr val="FFFFFF"/>
                </a:solidFill>
                <a:latin typeface="Londrina Solid"/>
              </a:rPr>
              <a:t>CPSC 200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461189" y="7608004"/>
            <a:ext cx="9365622" cy="614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89"/>
              </a:lnSpc>
            </a:pPr>
            <a:r>
              <a:rPr lang="en-US" sz="4238" spc="152">
                <a:solidFill>
                  <a:srgbClr val="FFFFFF"/>
                </a:solidFill>
                <a:latin typeface="Londrina Solid"/>
              </a:rPr>
              <a:t>The Zoo, Linux Commands &amp; VSCode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F67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51584">
            <a:off x="14204122" y="-3639639"/>
            <a:ext cx="6660539" cy="7279278"/>
          </a:xfrm>
          <a:custGeom>
            <a:avLst/>
            <a:gdLst/>
            <a:ahLst/>
            <a:cxnLst/>
            <a:rect r="r" b="b" t="t" l="l"/>
            <a:pathLst>
              <a:path h="7279278" w="6660539">
                <a:moveTo>
                  <a:pt x="0" y="0"/>
                </a:moveTo>
                <a:lnTo>
                  <a:pt x="6660540" y="0"/>
                </a:lnTo>
                <a:lnTo>
                  <a:pt x="6660540" y="7279278"/>
                </a:lnTo>
                <a:lnTo>
                  <a:pt x="0" y="7279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369880">
            <a:off x="-4442536" y="7250942"/>
            <a:ext cx="8430468" cy="6607379"/>
          </a:xfrm>
          <a:custGeom>
            <a:avLst/>
            <a:gdLst/>
            <a:ahLst/>
            <a:cxnLst/>
            <a:rect r="r" b="b" t="t" l="l"/>
            <a:pathLst>
              <a:path h="6607379" w="8430468">
                <a:moveTo>
                  <a:pt x="0" y="0"/>
                </a:moveTo>
                <a:lnTo>
                  <a:pt x="8430467" y="0"/>
                </a:lnTo>
                <a:lnTo>
                  <a:pt x="8430467" y="6607379"/>
                </a:lnTo>
                <a:lnTo>
                  <a:pt x="0" y="66073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5400000">
            <a:off x="4703182" y="-2600150"/>
            <a:ext cx="8881636" cy="15525914"/>
            <a:chOff x="0" y="0"/>
            <a:chExt cx="1149350" cy="114935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56348" cy="3245066"/>
            </a:xfrm>
            <a:custGeom>
              <a:avLst/>
              <a:gdLst/>
              <a:ahLst/>
              <a:cxnLst/>
              <a:rect r="r" b="b" t="t" l="l"/>
              <a:pathLst>
                <a:path h="3245066" w="1856348">
                  <a:moveTo>
                    <a:pt x="1856348" y="35857"/>
                  </a:moveTo>
                  <a:lnTo>
                    <a:pt x="1856348" y="0"/>
                  </a:lnTo>
                  <a:lnTo>
                    <a:pt x="10256" y="0"/>
                  </a:lnTo>
                  <a:lnTo>
                    <a:pt x="10256" y="17929"/>
                  </a:lnTo>
                  <a:lnTo>
                    <a:pt x="0" y="17929"/>
                  </a:lnTo>
                  <a:lnTo>
                    <a:pt x="0" y="3245066"/>
                  </a:lnTo>
                  <a:lnTo>
                    <a:pt x="20512" y="3245066"/>
                  </a:lnTo>
                  <a:lnTo>
                    <a:pt x="20512" y="2617567"/>
                  </a:lnTo>
                  <a:lnTo>
                    <a:pt x="369218" y="2617567"/>
                  </a:lnTo>
                  <a:lnTo>
                    <a:pt x="369218" y="3245066"/>
                  </a:lnTo>
                  <a:lnTo>
                    <a:pt x="389730" y="3245066"/>
                  </a:lnTo>
                  <a:lnTo>
                    <a:pt x="389730" y="2617567"/>
                  </a:lnTo>
                  <a:lnTo>
                    <a:pt x="738437" y="2617567"/>
                  </a:lnTo>
                  <a:lnTo>
                    <a:pt x="738437" y="3245066"/>
                  </a:lnTo>
                  <a:lnTo>
                    <a:pt x="758949" y="3245066"/>
                  </a:lnTo>
                  <a:lnTo>
                    <a:pt x="758949" y="2617567"/>
                  </a:lnTo>
                  <a:lnTo>
                    <a:pt x="1107655" y="2617567"/>
                  </a:lnTo>
                  <a:lnTo>
                    <a:pt x="1107655" y="3245066"/>
                  </a:lnTo>
                  <a:lnTo>
                    <a:pt x="1128167" y="3245066"/>
                  </a:lnTo>
                  <a:lnTo>
                    <a:pt x="1128167" y="2617567"/>
                  </a:lnTo>
                  <a:lnTo>
                    <a:pt x="1476873" y="2617567"/>
                  </a:lnTo>
                  <a:lnTo>
                    <a:pt x="1476873" y="3245066"/>
                  </a:lnTo>
                  <a:lnTo>
                    <a:pt x="1497385" y="3245066"/>
                  </a:lnTo>
                  <a:lnTo>
                    <a:pt x="1497385" y="2617567"/>
                  </a:lnTo>
                  <a:lnTo>
                    <a:pt x="1856348" y="2617567"/>
                  </a:lnTo>
                  <a:lnTo>
                    <a:pt x="1856348" y="2581710"/>
                  </a:lnTo>
                  <a:lnTo>
                    <a:pt x="1497385" y="2581710"/>
                  </a:lnTo>
                  <a:lnTo>
                    <a:pt x="1497385" y="1972140"/>
                  </a:lnTo>
                  <a:lnTo>
                    <a:pt x="1856348" y="1972140"/>
                  </a:lnTo>
                  <a:lnTo>
                    <a:pt x="1856348" y="1936282"/>
                  </a:lnTo>
                  <a:lnTo>
                    <a:pt x="1497385" y="1936282"/>
                  </a:lnTo>
                  <a:lnTo>
                    <a:pt x="1497385" y="1326712"/>
                  </a:lnTo>
                  <a:lnTo>
                    <a:pt x="1856348" y="1326712"/>
                  </a:lnTo>
                  <a:lnTo>
                    <a:pt x="1856348" y="1290855"/>
                  </a:lnTo>
                  <a:lnTo>
                    <a:pt x="1497385" y="1290855"/>
                  </a:lnTo>
                  <a:lnTo>
                    <a:pt x="1497385" y="681285"/>
                  </a:lnTo>
                  <a:lnTo>
                    <a:pt x="1856348" y="681285"/>
                  </a:lnTo>
                  <a:lnTo>
                    <a:pt x="1856348" y="645427"/>
                  </a:lnTo>
                  <a:lnTo>
                    <a:pt x="1497385" y="645427"/>
                  </a:lnTo>
                  <a:lnTo>
                    <a:pt x="1497385" y="35857"/>
                  </a:lnTo>
                  <a:lnTo>
                    <a:pt x="1856348" y="35857"/>
                  </a:lnTo>
                  <a:close/>
                  <a:moveTo>
                    <a:pt x="389730" y="645427"/>
                  </a:moveTo>
                  <a:lnTo>
                    <a:pt x="389730" y="35857"/>
                  </a:lnTo>
                  <a:lnTo>
                    <a:pt x="738437" y="35857"/>
                  </a:lnTo>
                  <a:lnTo>
                    <a:pt x="738437" y="645427"/>
                  </a:lnTo>
                  <a:lnTo>
                    <a:pt x="389730" y="645427"/>
                  </a:lnTo>
                  <a:close/>
                  <a:moveTo>
                    <a:pt x="738437" y="681285"/>
                  </a:moveTo>
                  <a:lnTo>
                    <a:pt x="738437" y="1290855"/>
                  </a:lnTo>
                  <a:lnTo>
                    <a:pt x="389730" y="1290855"/>
                  </a:lnTo>
                  <a:lnTo>
                    <a:pt x="389730" y="681285"/>
                  </a:lnTo>
                  <a:lnTo>
                    <a:pt x="738437" y="681285"/>
                  </a:lnTo>
                  <a:close/>
                  <a:moveTo>
                    <a:pt x="369218" y="645427"/>
                  </a:moveTo>
                  <a:lnTo>
                    <a:pt x="20512" y="645427"/>
                  </a:lnTo>
                  <a:lnTo>
                    <a:pt x="20512" y="35857"/>
                  </a:lnTo>
                  <a:lnTo>
                    <a:pt x="369218" y="35857"/>
                  </a:lnTo>
                  <a:lnTo>
                    <a:pt x="369218" y="645427"/>
                  </a:lnTo>
                  <a:close/>
                  <a:moveTo>
                    <a:pt x="369218" y="681285"/>
                  </a:moveTo>
                  <a:lnTo>
                    <a:pt x="369218" y="1290855"/>
                  </a:lnTo>
                  <a:lnTo>
                    <a:pt x="20512" y="1290855"/>
                  </a:lnTo>
                  <a:lnTo>
                    <a:pt x="20512" y="681285"/>
                  </a:lnTo>
                  <a:lnTo>
                    <a:pt x="369218" y="681285"/>
                  </a:lnTo>
                  <a:close/>
                  <a:moveTo>
                    <a:pt x="369218" y="1326712"/>
                  </a:moveTo>
                  <a:lnTo>
                    <a:pt x="369218" y="1936282"/>
                  </a:lnTo>
                  <a:lnTo>
                    <a:pt x="20512" y="1936282"/>
                  </a:lnTo>
                  <a:lnTo>
                    <a:pt x="20512" y="1326712"/>
                  </a:lnTo>
                  <a:lnTo>
                    <a:pt x="369218" y="1326712"/>
                  </a:lnTo>
                  <a:close/>
                  <a:moveTo>
                    <a:pt x="389730" y="1326712"/>
                  </a:moveTo>
                  <a:lnTo>
                    <a:pt x="738437" y="1326712"/>
                  </a:lnTo>
                  <a:lnTo>
                    <a:pt x="738437" y="1936282"/>
                  </a:lnTo>
                  <a:lnTo>
                    <a:pt x="389730" y="1936282"/>
                  </a:lnTo>
                  <a:lnTo>
                    <a:pt x="389730" y="1326712"/>
                  </a:lnTo>
                  <a:close/>
                  <a:moveTo>
                    <a:pt x="758949" y="1326712"/>
                  </a:moveTo>
                  <a:lnTo>
                    <a:pt x="1107655" y="1326712"/>
                  </a:lnTo>
                  <a:lnTo>
                    <a:pt x="1107655" y="1936282"/>
                  </a:lnTo>
                  <a:lnTo>
                    <a:pt x="758949" y="1936282"/>
                  </a:lnTo>
                  <a:lnTo>
                    <a:pt x="758949" y="1326712"/>
                  </a:lnTo>
                  <a:close/>
                  <a:moveTo>
                    <a:pt x="758949" y="1290855"/>
                  </a:moveTo>
                  <a:lnTo>
                    <a:pt x="758949" y="681285"/>
                  </a:lnTo>
                  <a:lnTo>
                    <a:pt x="1107655" y="681285"/>
                  </a:lnTo>
                  <a:lnTo>
                    <a:pt x="1107655" y="1290855"/>
                  </a:lnTo>
                  <a:lnTo>
                    <a:pt x="758949" y="1290855"/>
                  </a:lnTo>
                  <a:close/>
                  <a:moveTo>
                    <a:pt x="758949" y="645427"/>
                  </a:moveTo>
                  <a:lnTo>
                    <a:pt x="758949" y="35857"/>
                  </a:lnTo>
                  <a:lnTo>
                    <a:pt x="1107655" y="35857"/>
                  </a:lnTo>
                  <a:lnTo>
                    <a:pt x="1107655" y="645427"/>
                  </a:lnTo>
                  <a:lnTo>
                    <a:pt x="758949" y="645427"/>
                  </a:lnTo>
                  <a:close/>
                  <a:moveTo>
                    <a:pt x="20512" y="2581710"/>
                  </a:moveTo>
                  <a:lnTo>
                    <a:pt x="20512" y="1972140"/>
                  </a:lnTo>
                  <a:lnTo>
                    <a:pt x="369218" y="1972140"/>
                  </a:lnTo>
                  <a:lnTo>
                    <a:pt x="369218" y="2581710"/>
                  </a:lnTo>
                  <a:lnTo>
                    <a:pt x="20512" y="2581710"/>
                  </a:lnTo>
                  <a:close/>
                  <a:moveTo>
                    <a:pt x="389730" y="2581710"/>
                  </a:moveTo>
                  <a:lnTo>
                    <a:pt x="389730" y="1972140"/>
                  </a:lnTo>
                  <a:lnTo>
                    <a:pt x="738437" y="1972140"/>
                  </a:lnTo>
                  <a:lnTo>
                    <a:pt x="738437" y="2581710"/>
                  </a:lnTo>
                  <a:lnTo>
                    <a:pt x="389730" y="2581710"/>
                  </a:lnTo>
                  <a:close/>
                  <a:moveTo>
                    <a:pt x="758949" y="2581710"/>
                  </a:moveTo>
                  <a:lnTo>
                    <a:pt x="758949" y="1972140"/>
                  </a:lnTo>
                  <a:lnTo>
                    <a:pt x="1107655" y="1972140"/>
                  </a:lnTo>
                  <a:lnTo>
                    <a:pt x="1107655" y="2581710"/>
                  </a:lnTo>
                  <a:lnTo>
                    <a:pt x="758949" y="2581710"/>
                  </a:lnTo>
                  <a:close/>
                  <a:moveTo>
                    <a:pt x="1476873" y="2581710"/>
                  </a:moveTo>
                  <a:lnTo>
                    <a:pt x="1128167" y="2581710"/>
                  </a:lnTo>
                  <a:lnTo>
                    <a:pt x="1128167" y="1972140"/>
                  </a:lnTo>
                  <a:lnTo>
                    <a:pt x="1476873" y="1972140"/>
                  </a:lnTo>
                  <a:lnTo>
                    <a:pt x="1476873" y="2581710"/>
                  </a:lnTo>
                  <a:close/>
                  <a:moveTo>
                    <a:pt x="1476873" y="1936282"/>
                  </a:moveTo>
                  <a:lnTo>
                    <a:pt x="1128167" y="1936282"/>
                  </a:lnTo>
                  <a:lnTo>
                    <a:pt x="1128167" y="1326712"/>
                  </a:lnTo>
                  <a:lnTo>
                    <a:pt x="1476873" y="1326712"/>
                  </a:lnTo>
                  <a:lnTo>
                    <a:pt x="1476873" y="1936282"/>
                  </a:lnTo>
                  <a:close/>
                  <a:moveTo>
                    <a:pt x="1476873" y="1290855"/>
                  </a:moveTo>
                  <a:lnTo>
                    <a:pt x="1128167" y="1290855"/>
                  </a:lnTo>
                  <a:lnTo>
                    <a:pt x="1128167" y="681285"/>
                  </a:lnTo>
                  <a:lnTo>
                    <a:pt x="1476873" y="681285"/>
                  </a:lnTo>
                  <a:lnTo>
                    <a:pt x="1476873" y="1290855"/>
                  </a:lnTo>
                  <a:close/>
                  <a:moveTo>
                    <a:pt x="1476873" y="645427"/>
                  </a:moveTo>
                  <a:lnTo>
                    <a:pt x="1128167" y="645427"/>
                  </a:lnTo>
                  <a:lnTo>
                    <a:pt x="1128167" y="35857"/>
                  </a:lnTo>
                  <a:lnTo>
                    <a:pt x="1476873" y="35857"/>
                  </a:lnTo>
                  <a:lnTo>
                    <a:pt x="1476873" y="645427"/>
                  </a:lnTo>
                  <a:close/>
                </a:path>
              </a:pathLst>
            </a:custGeom>
            <a:solidFill>
              <a:srgbClr val="FFFFFF">
                <a:alpha val="4706"/>
              </a:srgbClr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2411540" y="1832207"/>
            <a:ext cx="6247136" cy="4543770"/>
            <a:chOff x="0" y="0"/>
            <a:chExt cx="7247691" cy="527151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-4073"/>
              <a:ext cx="7254082" cy="5278113"/>
            </a:xfrm>
            <a:custGeom>
              <a:avLst/>
              <a:gdLst/>
              <a:ahLst/>
              <a:cxnLst/>
              <a:rect r="r" b="b" t="t" l="l"/>
              <a:pathLst>
                <a:path h="5278113" w="7254082">
                  <a:moveTo>
                    <a:pt x="6626304" y="5223635"/>
                  </a:moveTo>
                  <a:cubicBezTo>
                    <a:pt x="6626304" y="5223635"/>
                    <a:pt x="5895430" y="5278113"/>
                    <a:pt x="4953604" y="5275492"/>
                  </a:cubicBezTo>
                  <a:cubicBezTo>
                    <a:pt x="2834690" y="5273329"/>
                    <a:pt x="1057074" y="5265504"/>
                    <a:pt x="1057074" y="5265504"/>
                  </a:cubicBezTo>
                  <a:cubicBezTo>
                    <a:pt x="812932" y="5256670"/>
                    <a:pt x="449110" y="5235440"/>
                    <a:pt x="282371" y="5177262"/>
                  </a:cubicBezTo>
                  <a:cubicBezTo>
                    <a:pt x="4469" y="5080299"/>
                    <a:pt x="0" y="4907020"/>
                    <a:pt x="0" y="3989361"/>
                  </a:cubicBez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945615" y="15681"/>
                    <a:pt x="4172289" y="7673"/>
                  </a:cubicBezTo>
                  <a:cubicBezTo>
                    <a:pt x="5676502" y="0"/>
                    <a:pt x="6393235" y="6979"/>
                    <a:pt x="6393235" y="6979"/>
                  </a:cubicBezTo>
                  <a:cubicBezTo>
                    <a:pt x="6761543" y="14458"/>
                    <a:pt x="6899803" y="42638"/>
                    <a:pt x="7097543" y="165219"/>
                  </a:cubicBezTo>
                  <a:cubicBezTo>
                    <a:pt x="7248560" y="258836"/>
                    <a:pt x="7254082" y="476157"/>
                    <a:pt x="7244941" y="3989320"/>
                  </a:cubicBezTo>
                  <a:cubicBezTo>
                    <a:pt x="7244941" y="5024986"/>
                    <a:pt x="7202157" y="5173573"/>
                    <a:pt x="6626304" y="52236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9314591" y="6617336"/>
            <a:ext cx="6561870" cy="2817030"/>
            <a:chOff x="0" y="0"/>
            <a:chExt cx="7612833" cy="326821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-4073"/>
              <a:ext cx="7619224" cy="3274815"/>
            </a:xfrm>
            <a:custGeom>
              <a:avLst/>
              <a:gdLst/>
              <a:ahLst/>
              <a:cxnLst/>
              <a:rect r="r" b="b" t="t" l="l"/>
              <a:pathLst>
                <a:path h="3274815" w="7619224">
                  <a:moveTo>
                    <a:pt x="6991446" y="3220337"/>
                  </a:moveTo>
                  <a:cubicBezTo>
                    <a:pt x="6991446" y="3220337"/>
                    <a:pt x="6260572" y="3274815"/>
                    <a:pt x="5266341" y="3272193"/>
                  </a:cubicBezTo>
                  <a:cubicBezTo>
                    <a:pt x="2957468" y="3270031"/>
                    <a:pt x="1057074" y="3262206"/>
                    <a:pt x="1057074" y="3262206"/>
                  </a:cubicBezTo>
                  <a:cubicBezTo>
                    <a:pt x="812932" y="3253372"/>
                    <a:pt x="449110" y="3232141"/>
                    <a:pt x="282371" y="3173964"/>
                  </a:cubicBezTo>
                  <a:cubicBezTo>
                    <a:pt x="4469" y="3077001"/>
                    <a:pt x="0" y="2903722"/>
                    <a:pt x="0" y="2339898"/>
                  </a:cubicBez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988688" y="15681"/>
                    <a:pt x="4414982" y="7673"/>
                  </a:cubicBezTo>
                  <a:cubicBezTo>
                    <a:pt x="6041644" y="0"/>
                    <a:pt x="6758377" y="6979"/>
                    <a:pt x="6758377" y="6979"/>
                  </a:cubicBezTo>
                  <a:cubicBezTo>
                    <a:pt x="7126685" y="14458"/>
                    <a:pt x="7264945" y="42638"/>
                    <a:pt x="7462685" y="165219"/>
                  </a:cubicBezTo>
                  <a:cubicBezTo>
                    <a:pt x="7613702" y="258836"/>
                    <a:pt x="7619224" y="476157"/>
                    <a:pt x="7610084" y="2339876"/>
                  </a:cubicBezTo>
                  <a:cubicBezTo>
                    <a:pt x="7610083" y="3021687"/>
                    <a:pt x="7567299" y="3170275"/>
                    <a:pt x="6991446" y="322033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9634928" y="7110498"/>
            <a:ext cx="5315898" cy="1989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20419" indent="-410209" lvl="1">
              <a:lnSpc>
                <a:spcPts val="5319"/>
              </a:lnSpc>
              <a:buFont typeface="Arial"/>
              <a:buChar char="•"/>
            </a:pPr>
            <a:r>
              <a:rPr lang="en-US" sz="3799" spc="136">
                <a:solidFill>
                  <a:srgbClr val="4F674F"/>
                </a:solidFill>
                <a:latin typeface="Londrina Solid"/>
              </a:rPr>
              <a:t>Post on ED, fastest way to get questions answered!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9314591" y="2089732"/>
            <a:ext cx="6561870" cy="3053768"/>
            <a:chOff x="0" y="0"/>
            <a:chExt cx="7612833" cy="354286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-4073"/>
              <a:ext cx="7619224" cy="3549469"/>
            </a:xfrm>
            <a:custGeom>
              <a:avLst/>
              <a:gdLst/>
              <a:ahLst/>
              <a:cxnLst/>
              <a:rect r="r" b="b" t="t" l="l"/>
              <a:pathLst>
                <a:path h="3549469" w="7619224">
                  <a:moveTo>
                    <a:pt x="6991446" y="3494991"/>
                  </a:moveTo>
                  <a:cubicBezTo>
                    <a:pt x="6991446" y="3494991"/>
                    <a:pt x="6260572" y="3549469"/>
                    <a:pt x="5266341" y="3546847"/>
                  </a:cubicBezTo>
                  <a:cubicBezTo>
                    <a:pt x="2957468" y="3544685"/>
                    <a:pt x="1057074" y="3536860"/>
                    <a:pt x="1057074" y="3536860"/>
                  </a:cubicBezTo>
                  <a:cubicBezTo>
                    <a:pt x="812932" y="3528026"/>
                    <a:pt x="449110" y="3506796"/>
                    <a:pt x="282371" y="3448618"/>
                  </a:cubicBezTo>
                  <a:cubicBezTo>
                    <a:pt x="4469" y="3351655"/>
                    <a:pt x="0" y="3178376"/>
                    <a:pt x="0" y="2566041"/>
                  </a:cubicBez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988688" y="15681"/>
                    <a:pt x="4414982" y="7673"/>
                  </a:cubicBezTo>
                  <a:cubicBezTo>
                    <a:pt x="6041644" y="0"/>
                    <a:pt x="6758377" y="6979"/>
                    <a:pt x="6758377" y="6979"/>
                  </a:cubicBezTo>
                  <a:cubicBezTo>
                    <a:pt x="7126685" y="14458"/>
                    <a:pt x="7264945" y="42638"/>
                    <a:pt x="7462685" y="165219"/>
                  </a:cubicBezTo>
                  <a:cubicBezTo>
                    <a:pt x="7613702" y="258836"/>
                    <a:pt x="7619224" y="476157"/>
                    <a:pt x="7610084" y="2566017"/>
                  </a:cubicBezTo>
                  <a:cubicBezTo>
                    <a:pt x="7610083" y="3296341"/>
                    <a:pt x="7567299" y="3444929"/>
                    <a:pt x="6991446" y="349499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13" id="13"/>
          <p:cNvSpPr/>
          <p:nvPr/>
        </p:nvSpPr>
        <p:spPr>
          <a:xfrm flipH="false" flipV="false" rot="-45863">
            <a:off x="-1134261" y="6992456"/>
            <a:ext cx="3077265" cy="3501867"/>
          </a:xfrm>
          <a:custGeom>
            <a:avLst/>
            <a:gdLst/>
            <a:ahLst/>
            <a:cxnLst/>
            <a:rect r="r" b="b" t="t" l="l"/>
            <a:pathLst>
              <a:path h="3501867" w="3077265">
                <a:moveTo>
                  <a:pt x="0" y="0"/>
                </a:moveTo>
                <a:lnTo>
                  <a:pt x="3077265" y="0"/>
                </a:lnTo>
                <a:lnTo>
                  <a:pt x="3077265" y="3501867"/>
                </a:lnTo>
                <a:lnTo>
                  <a:pt x="0" y="35018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1440441">
            <a:off x="578643" y="8514302"/>
            <a:ext cx="2275418" cy="2589380"/>
          </a:xfrm>
          <a:custGeom>
            <a:avLst/>
            <a:gdLst/>
            <a:ahLst/>
            <a:cxnLst/>
            <a:rect r="r" b="b" t="t" l="l"/>
            <a:pathLst>
              <a:path h="2589380" w="2275418">
                <a:moveTo>
                  <a:pt x="0" y="0"/>
                </a:moveTo>
                <a:lnTo>
                  <a:pt x="2275418" y="0"/>
                </a:lnTo>
                <a:lnTo>
                  <a:pt x="2275418" y="2589380"/>
                </a:lnTo>
                <a:lnTo>
                  <a:pt x="0" y="25893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true" flipV="false" rot="5087684">
            <a:off x="-1134907" y="-520016"/>
            <a:ext cx="4233985" cy="3911144"/>
          </a:xfrm>
          <a:custGeom>
            <a:avLst/>
            <a:gdLst/>
            <a:ahLst/>
            <a:cxnLst/>
            <a:rect r="r" b="b" t="t" l="l"/>
            <a:pathLst>
              <a:path h="3911144" w="4233985">
                <a:moveTo>
                  <a:pt x="4233986" y="0"/>
                </a:moveTo>
                <a:lnTo>
                  <a:pt x="0" y="0"/>
                </a:lnTo>
                <a:lnTo>
                  <a:pt x="0" y="3911144"/>
                </a:lnTo>
                <a:lnTo>
                  <a:pt x="4233986" y="3911144"/>
                </a:lnTo>
                <a:lnTo>
                  <a:pt x="4233986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1809471">
            <a:off x="15160408" y="6547237"/>
            <a:ext cx="5018386" cy="5784883"/>
          </a:xfrm>
          <a:custGeom>
            <a:avLst/>
            <a:gdLst/>
            <a:ahLst/>
            <a:cxnLst/>
            <a:rect r="r" b="b" t="t" l="l"/>
            <a:pathLst>
              <a:path h="5784883" w="5018386">
                <a:moveTo>
                  <a:pt x="0" y="0"/>
                </a:moveTo>
                <a:lnTo>
                  <a:pt x="5018386" y="0"/>
                </a:lnTo>
                <a:lnTo>
                  <a:pt x="5018386" y="5784883"/>
                </a:lnTo>
                <a:lnTo>
                  <a:pt x="0" y="57848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2937546" y="2377163"/>
            <a:ext cx="5080798" cy="4059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12472" indent="-356236" lvl="1">
              <a:lnSpc>
                <a:spcPts val="4620"/>
              </a:lnSpc>
              <a:buFont typeface="Arial"/>
              <a:buChar char="•"/>
            </a:pPr>
            <a:r>
              <a:rPr lang="en-US" sz="3300" spc="118" u="sng">
                <a:solidFill>
                  <a:srgbClr val="4F674F"/>
                </a:solidFill>
                <a:latin typeface="Londrina Solid"/>
                <a:hlinkClick r:id="rId9" tooltip="http://www.cs.yale.edu/homes/aspnes/classes/223/notes.html#zoo"/>
              </a:rPr>
              <a:t>Zo</a:t>
            </a:r>
            <a:r>
              <a:rPr lang="en-US" sz="3300" spc="118" u="sng">
                <a:solidFill>
                  <a:srgbClr val="4F674F"/>
                </a:solidFill>
                <a:latin typeface="Londrina Solid"/>
                <a:hlinkClick r:id="rId10" tooltip="http://www.cs.yale.edu/homes/aspnes/classes/223/notes.html#zoo"/>
              </a:rPr>
              <a:t>o Info</a:t>
            </a:r>
            <a:r>
              <a:rPr lang="en-US" sz="3300" spc="118" u="none">
                <a:solidFill>
                  <a:srgbClr val="4F674F"/>
                </a:solidFill>
                <a:latin typeface="Londrina Solid"/>
              </a:rPr>
              <a:t> by Prof. Aspnes </a:t>
            </a:r>
          </a:p>
          <a:p>
            <a:pPr marL="712472" indent="-356236" lvl="1">
              <a:lnSpc>
                <a:spcPts val="4620"/>
              </a:lnSpc>
              <a:buFont typeface="Arial"/>
              <a:buChar char="•"/>
            </a:pPr>
            <a:r>
              <a:rPr lang="en-US" sz="3300" spc="118" u="none">
                <a:solidFill>
                  <a:srgbClr val="4F674F"/>
                </a:solidFill>
                <a:latin typeface="Londrina Solid"/>
              </a:rPr>
              <a:t>Reference </a:t>
            </a:r>
            <a:r>
              <a:rPr lang="en-US" sz="3300" spc="118" u="sng">
                <a:solidFill>
                  <a:srgbClr val="4F674F"/>
                </a:solidFill>
                <a:latin typeface="Londrina Solid"/>
                <a:hlinkClick r:id="rId11" tooltip="https://docs.microsoft.com/en-us/windows/wsl/setup/environment"/>
              </a:rPr>
              <a:t>this doc</a:t>
            </a:r>
            <a:r>
              <a:rPr lang="en-US" sz="3300" spc="118">
                <a:solidFill>
                  <a:srgbClr val="4F674F"/>
                </a:solidFill>
                <a:latin typeface="Londrina Solid"/>
              </a:rPr>
              <a:t> for Unix on Windows</a:t>
            </a:r>
          </a:p>
          <a:p>
            <a:pPr marL="1424943" indent="-474981" lvl="2">
              <a:lnSpc>
                <a:spcPts val="4620"/>
              </a:lnSpc>
              <a:buFont typeface="Arial"/>
              <a:buChar char="⚬"/>
            </a:pPr>
            <a:r>
              <a:rPr lang="en-US" sz="3300" spc="118" u="none">
                <a:solidFill>
                  <a:srgbClr val="4F674F"/>
                </a:solidFill>
                <a:latin typeface="Londrina Solid"/>
              </a:rPr>
              <a:t>Helpful video: </a:t>
            </a:r>
            <a:r>
              <a:rPr lang="en-US" sz="3300" spc="118" u="sng">
                <a:solidFill>
                  <a:srgbClr val="4F674F"/>
                </a:solidFill>
                <a:latin typeface="Londrina Solid"/>
                <a:hlinkClick r:id="rId12" tooltip="https://www.youtube.com/watch?v=FQ6ahcJOVz0"/>
              </a:rPr>
              <a:t>1</a:t>
            </a:r>
          </a:p>
          <a:p>
            <a:pPr marL="712472" indent="-356236" lvl="1">
              <a:lnSpc>
                <a:spcPts val="4620"/>
              </a:lnSpc>
              <a:buFont typeface="Arial"/>
              <a:buChar char="•"/>
            </a:pPr>
            <a:r>
              <a:rPr lang="en-US" sz="3300" spc="118" u="sng">
                <a:solidFill>
                  <a:srgbClr val="4F674F"/>
                </a:solidFill>
                <a:latin typeface="Londrina Solid"/>
                <a:hlinkClick r:id="rId13" tooltip="http://www.ee.surrey.ac.uk/Teaching/Unix/index.html"/>
              </a:rPr>
              <a:t>Unix tutorial for beginners</a:t>
            </a:r>
          </a:p>
          <a:p>
            <a:pPr marL="0" indent="0" lvl="0">
              <a:lnSpc>
                <a:spcPts val="4620"/>
              </a:lnSpc>
            </a:pPr>
          </a:p>
        </p:txBody>
      </p:sp>
      <p:sp>
        <p:nvSpPr>
          <p:cNvPr name="TextBox 18" id="18"/>
          <p:cNvSpPr txBox="true"/>
          <p:nvPr/>
        </p:nvSpPr>
        <p:spPr>
          <a:xfrm rot="0">
            <a:off x="9634928" y="2377163"/>
            <a:ext cx="5671068" cy="2316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12472" indent="-356236" lvl="1">
              <a:lnSpc>
                <a:spcPts val="4620"/>
              </a:lnSpc>
              <a:buFont typeface="Arial"/>
              <a:buChar char="•"/>
            </a:pPr>
            <a:r>
              <a:rPr lang="en-US" sz="3300" spc="118">
                <a:solidFill>
                  <a:srgbClr val="4F674F"/>
                </a:solidFill>
                <a:latin typeface="Londrina Solid"/>
              </a:rPr>
              <a:t>Go to the zoo website and submit a support ticket! </a:t>
            </a:r>
          </a:p>
          <a:p>
            <a:pPr algn="l" marL="712472" indent="-356236" lvl="1">
              <a:lnSpc>
                <a:spcPts val="4620"/>
              </a:lnSpc>
              <a:buFont typeface="Arial"/>
              <a:buChar char="•"/>
            </a:pPr>
            <a:r>
              <a:rPr lang="en-US" sz="3300" spc="118">
                <a:solidFill>
                  <a:srgbClr val="4F674F"/>
                </a:solidFill>
                <a:latin typeface="Londrina Solid"/>
              </a:rPr>
              <a:t>They are usually very fast about getting back to you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683294" y="788664"/>
            <a:ext cx="5808793" cy="6311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4600"/>
              </a:lnSpc>
              <a:spcBef>
                <a:spcPct val="0"/>
              </a:spcBef>
            </a:pPr>
            <a:r>
              <a:rPr lang="en-US" sz="4600">
                <a:solidFill>
                  <a:srgbClr val="FFFFFF"/>
                </a:solidFill>
                <a:latin typeface="Londrina Solid"/>
              </a:rPr>
              <a:t>HELPFUL LINKS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9885055" y="799778"/>
            <a:ext cx="5420942" cy="1032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3900"/>
              </a:lnSpc>
              <a:spcBef>
                <a:spcPct val="0"/>
              </a:spcBef>
            </a:pPr>
            <a:r>
              <a:rPr lang="en-US" sz="3900">
                <a:solidFill>
                  <a:srgbClr val="FFFFFF"/>
                </a:solidFill>
                <a:latin typeface="Londrina Solid"/>
              </a:rPr>
              <a:t>WHEN YOU RUN INTO ZOO PROBLEMS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885055" y="5744841"/>
            <a:ext cx="5420942" cy="6311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4600"/>
              </a:lnSpc>
              <a:spcBef>
                <a:spcPct val="0"/>
              </a:spcBef>
            </a:pPr>
            <a:r>
              <a:rPr lang="en-US" sz="4600">
                <a:solidFill>
                  <a:srgbClr val="FFFFFF"/>
                </a:solidFill>
                <a:latin typeface="Londrina Solid"/>
              </a:rPr>
              <a:t>FOR HELP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F67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62738">
            <a:off x="13929030" y="-3003411"/>
            <a:ext cx="6660539" cy="7279278"/>
          </a:xfrm>
          <a:custGeom>
            <a:avLst/>
            <a:gdLst/>
            <a:ahLst/>
            <a:cxnLst/>
            <a:rect r="r" b="b" t="t" l="l"/>
            <a:pathLst>
              <a:path h="7279278" w="6660539">
                <a:moveTo>
                  <a:pt x="0" y="0"/>
                </a:moveTo>
                <a:lnTo>
                  <a:pt x="6660540" y="0"/>
                </a:lnTo>
                <a:lnTo>
                  <a:pt x="6660540" y="7279278"/>
                </a:lnTo>
                <a:lnTo>
                  <a:pt x="0" y="7279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710509">
            <a:off x="-3810862" y="6605391"/>
            <a:ext cx="8430468" cy="6607379"/>
          </a:xfrm>
          <a:custGeom>
            <a:avLst/>
            <a:gdLst/>
            <a:ahLst/>
            <a:cxnLst/>
            <a:rect r="r" b="b" t="t" l="l"/>
            <a:pathLst>
              <a:path h="6607379" w="8430468">
                <a:moveTo>
                  <a:pt x="0" y="0"/>
                </a:moveTo>
                <a:lnTo>
                  <a:pt x="8430467" y="0"/>
                </a:lnTo>
                <a:lnTo>
                  <a:pt x="8430467" y="6607379"/>
                </a:lnTo>
                <a:lnTo>
                  <a:pt x="0" y="66073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5400000">
            <a:off x="4703182" y="-2600150"/>
            <a:ext cx="8881636" cy="15525914"/>
            <a:chOff x="0" y="0"/>
            <a:chExt cx="1149350" cy="114935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56348" cy="3245066"/>
            </a:xfrm>
            <a:custGeom>
              <a:avLst/>
              <a:gdLst/>
              <a:ahLst/>
              <a:cxnLst/>
              <a:rect r="r" b="b" t="t" l="l"/>
              <a:pathLst>
                <a:path h="3245066" w="1856348">
                  <a:moveTo>
                    <a:pt x="1856348" y="35857"/>
                  </a:moveTo>
                  <a:lnTo>
                    <a:pt x="1856348" y="0"/>
                  </a:lnTo>
                  <a:lnTo>
                    <a:pt x="10256" y="0"/>
                  </a:lnTo>
                  <a:lnTo>
                    <a:pt x="10256" y="17929"/>
                  </a:lnTo>
                  <a:lnTo>
                    <a:pt x="0" y="17929"/>
                  </a:lnTo>
                  <a:lnTo>
                    <a:pt x="0" y="3245066"/>
                  </a:lnTo>
                  <a:lnTo>
                    <a:pt x="20512" y="3245066"/>
                  </a:lnTo>
                  <a:lnTo>
                    <a:pt x="20512" y="2617567"/>
                  </a:lnTo>
                  <a:lnTo>
                    <a:pt x="369218" y="2617567"/>
                  </a:lnTo>
                  <a:lnTo>
                    <a:pt x="369218" y="3245066"/>
                  </a:lnTo>
                  <a:lnTo>
                    <a:pt x="389730" y="3245066"/>
                  </a:lnTo>
                  <a:lnTo>
                    <a:pt x="389730" y="2617567"/>
                  </a:lnTo>
                  <a:lnTo>
                    <a:pt x="738437" y="2617567"/>
                  </a:lnTo>
                  <a:lnTo>
                    <a:pt x="738437" y="3245066"/>
                  </a:lnTo>
                  <a:lnTo>
                    <a:pt x="758949" y="3245066"/>
                  </a:lnTo>
                  <a:lnTo>
                    <a:pt x="758949" y="2617567"/>
                  </a:lnTo>
                  <a:lnTo>
                    <a:pt x="1107655" y="2617567"/>
                  </a:lnTo>
                  <a:lnTo>
                    <a:pt x="1107655" y="3245066"/>
                  </a:lnTo>
                  <a:lnTo>
                    <a:pt x="1128167" y="3245066"/>
                  </a:lnTo>
                  <a:lnTo>
                    <a:pt x="1128167" y="2617567"/>
                  </a:lnTo>
                  <a:lnTo>
                    <a:pt x="1476873" y="2617567"/>
                  </a:lnTo>
                  <a:lnTo>
                    <a:pt x="1476873" y="3245066"/>
                  </a:lnTo>
                  <a:lnTo>
                    <a:pt x="1497385" y="3245066"/>
                  </a:lnTo>
                  <a:lnTo>
                    <a:pt x="1497385" y="2617567"/>
                  </a:lnTo>
                  <a:lnTo>
                    <a:pt x="1856348" y="2617567"/>
                  </a:lnTo>
                  <a:lnTo>
                    <a:pt x="1856348" y="2581710"/>
                  </a:lnTo>
                  <a:lnTo>
                    <a:pt x="1497385" y="2581710"/>
                  </a:lnTo>
                  <a:lnTo>
                    <a:pt x="1497385" y="1972140"/>
                  </a:lnTo>
                  <a:lnTo>
                    <a:pt x="1856348" y="1972140"/>
                  </a:lnTo>
                  <a:lnTo>
                    <a:pt x="1856348" y="1936282"/>
                  </a:lnTo>
                  <a:lnTo>
                    <a:pt x="1497385" y="1936282"/>
                  </a:lnTo>
                  <a:lnTo>
                    <a:pt x="1497385" y="1326712"/>
                  </a:lnTo>
                  <a:lnTo>
                    <a:pt x="1856348" y="1326712"/>
                  </a:lnTo>
                  <a:lnTo>
                    <a:pt x="1856348" y="1290855"/>
                  </a:lnTo>
                  <a:lnTo>
                    <a:pt x="1497385" y="1290855"/>
                  </a:lnTo>
                  <a:lnTo>
                    <a:pt x="1497385" y="681285"/>
                  </a:lnTo>
                  <a:lnTo>
                    <a:pt x="1856348" y="681285"/>
                  </a:lnTo>
                  <a:lnTo>
                    <a:pt x="1856348" y="645427"/>
                  </a:lnTo>
                  <a:lnTo>
                    <a:pt x="1497385" y="645427"/>
                  </a:lnTo>
                  <a:lnTo>
                    <a:pt x="1497385" y="35857"/>
                  </a:lnTo>
                  <a:lnTo>
                    <a:pt x="1856348" y="35857"/>
                  </a:lnTo>
                  <a:close/>
                  <a:moveTo>
                    <a:pt x="389730" y="645427"/>
                  </a:moveTo>
                  <a:lnTo>
                    <a:pt x="389730" y="35857"/>
                  </a:lnTo>
                  <a:lnTo>
                    <a:pt x="738437" y="35857"/>
                  </a:lnTo>
                  <a:lnTo>
                    <a:pt x="738437" y="645427"/>
                  </a:lnTo>
                  <a:lnTo>
                    <a:pt x="389730" y="645427"/>
                  </a:lnTo>
                  <a:close/>
                  <a:moveTo>
                    <a:pt x="738437" y="681285"/>
                  </a:moveTo>
                  <a:lnTo>
                    <a:pt x="738437" y="1290855"/>
                  </a:lnTo>
                  <a:lnTo>
                    <a:pt x="389730" y="1290855"/>
                  </a:lnTo>
                  <a:lnTo>
                    <a:pt x="389730" y="681285"/>
                  </a:lnTo>
                  <a:lnTo>
                    <a:pt x="738437" y="681285"/>
                  </a:lnTo>
                  <a:close/>
                  <a:moveTo>
                    <a:pt x="369218" y="645427"/>
                  </a:moveTo>
                  <a:lnTo>
                    <a:pt x="20512" y="645427"/>
                  </a:lnTo>
                  <a:lnTo>
                    <a:pt x="20512" y="35857"/>
                  </a:lnTo>
                  <a:lnTo>
                    <a:pt x="369218" y="35857"/>
                  </a:lnTo>
                  <a:lnTo>
                    <a:pt x="369218" y="645427"/>
                  </a:lnTo>
                  <a:close/>
                  <a:moveTo>
                    <a:pt x="369218" y="681285"/>
                  </a:moveTo>
                  <a:lnTo>
                    <a:pt x="369218" y="1290855"/>
                  </a:lnTo>
                  <a:lnTo>
                    <a:pt x="20512" y="1290855"/>
                  </a:lnTo>
                  <a:lnTo>
                    <a:pt x="20512" y="681285"/>
                  </a:lnTo>
                  <a:lnTo>
                    <a:pt x="369218" y="681285"/>
                  </a:lnTo>
                  <a:close/>
                  <a:moveTo>
                    <a:pt x="369218" y="1326712"/>
                  </a:moveTo>
                  <a:lnTo>
                    <a:pt x="369218" y="1936282"/>
                  </a:lnTo>
                  <a:lnTo>
                    <a:pt x="20512" y="1936282"/>
                  </a:lnTo>
                  <a:lnTo>
                    <a:pt x="20512" y="1326712"/>
                  </a:lnTo>
                  <a:lnTo>
                    <a:pt x="369218" y="1326712"/>
                  </a:lnTo>
                  <a:close/>
                  <a:moveTo>
                    <a:pt x="389730" y="1326712"/>
                  </a:moveTo>
                  <a:lnTo>
                    <a:pt x="738437" y="1326712"/>
                  </a:lnTo>
                  <a:lnTo>
                    <a:pt x="738437" y="1936282"/>
                  </a:lnTo>
                  <a:lnTo>
                    <a:pt x="389730" y="1936282"/>
                  </a:lnTo>
                  <a:lnTo>
                    <a:pt x="389730" y="1326712"/>
                  </a:lnTo>
                  <a:close/>
                  <a:moveTo>
                    <a:pt x="758949" y="1326712"/>
                  </a:moveTo>
                  <a:lnTo>
                    <a:pt x="1107655" y="1326712"/>
                  </a:lnTo>
                  <a:lnTo>
                    <a:pt x="1107655" y="1936282"/>
                  </a:lnTo>
                  <a:lnTo>
                    <a:pt x="758949" y="1936282"/>
                  </a:lnTo>
                  <a:lnTo>
                    <a:pt x="758949" y="1326712"/>
                  </a:lnTo>
                  <a:close/>
                  <a:moveTo>
                    <a:pt x="758949" y="1290855"/>
                  </a:moveTo>
                  <a:lnTo>
                    <a:pt x="758949" y="681285"/>
                  </a:lnTo>
                  <a:lnTo>
                    <a:pt x="1107655" y="681285"/>
                  </a:lnTo>
                  <a:lnTo>
                    <a:pt x="1107655" y="1290855"/>
                  </a:lnTo>
                  <a:lnTo>
                    <a:pt x="758949" y="1290855"/>
                  </a:lnTo>
                  <a:close/>
                  <a:moveTo>
                    <a:pt x="758949" y="645427"/>
                  </a:moveTo>
                  <a:lnTo>
                    <a:pt x="758949" y="35857"/>
                  </a:lnTo>
                  <a:lnTo>
                    <a:pt x="1107655" y="35857"/>
                  </a:lnTo>
                  <a:lnTo>
                    <a:pt x="1107655" y="645427"/>
                  </a:lnTo>
                  <a:lnTo>
                    <a:pt x="758949" y="645427"/>
                  </a:lnTo>
                  <a:close/>
                  <a:moveTo>
                    <a:pt x="20512" y="2581710"/>
                  </a:moveTo>
                  <a:lnTo>
                    <a:pt x="20512" y="1972140"/>
                  </a:lnTo>
                  <a:lnTo>
                    <a:pt x="369218" y="1972140"/>
                  </a:lnTo>
                  <a:lnTo>
                    <a:pt x="369218" y="2581710"/>
                  </a:lnTo>
                  <a:lnTo>
                    <a:pt x="20512" y="2581710"/>
                  </a:lnTo>
                  <a:close/>
                  <a:moveTo>
                    <a:pt x="389730" y="2581710"/>
                  </a:moveTo>
                  <a:lnTo>
                    <a:pt x="389730" y="1972140"/>
                  </a:lnTo>
                  <a:lnTo>
                    <a:pt x="738437" y="1972140"/>
                  </a:lnTo>
                  <a:lnTo>
                    <a:pt x="738437" y="2581710"/>
                  </a:lnTo>
                  <a:lnTo>
                    <a:pt x="389730" y="2581710"/>
                  </a:lnTo>
                  <a:close/>
                  <a:moveTo>
                    <a:pt x="758949" y="2581710"/>
                  </a:moveTo>
                  <a:lnTo>
                    <a:pt x="758949" y="1972140"/>
                  </a:lnTo>
                  <a:lnTo>
                    <a:pt x="1107655" y="1972140"/>
                  </a:lnTo>
                  <a:lnTo>
                    <a:pt x="1107655" y="2581710"/>
                  </a:lnTo>
                  <a:lnTo>
                    <a:pt x="758949" y="2581710"/>
                  </a:lnTo>
                  <a:close/>
                  <a:moveTo>
                    <a:pt x="1476873" y="2581710"/>
                  </a:moveTo>
                  <a:lnTo>
                    <a:pt x="1128167" y="2581710"/>
                  </a:lnTo>
                  <a:lnTo>
                    <a:pt x="1128167" y="1972140"/>
                  </a:lnTo>
                  <a:lnTo>
                    <a:pt x="1476873" y="1972140"/>
                  </a:lnTo>
                  <a:lnTo>
                    <a:pt x="1476873" y="2581710"/>
                  </a:lnTo>
                  <a:close/>
                  <a:moveTo>
                    <a:pt x="1476873" y="1936282"/>
                  </a:moveTo>
                  <a:lnTo>
                    <a:pt x="1128167" y="1936282"/>
                  </a:lnTo>
                  <a:lnTo>
                    <a:pt x="1128167" y="1326712"/>
                  </a:lnTo>
                  <a:lnTo>
                    <a:pt x="1476873" y="1326712"/>
                  </a:lnTo>
                  <a:lnTo>
                    <a:pt x="1476873" y="1936282"/>
                  </a:lnTo>
                  <a:close/>
                  <a:moveTo>
                    <a:pt x="1476873" y="1290855"/>
                  </a:moveTo>
                  <a:lnTo>
                    <a:pt x="1128167" y="1290855"/>
                  </a:lnTo>
                  <a:lnTo>
                    <a:pt x="1128167" y="681285"/>
                  </a:lnTo>
                  <a:lnTo>
                    <a:pt x="1476873" y="681285"/>
                  </a:lnTo>
                  <a:lnTo>
                    <a:pt x="1476873" y="1290855"/>
                  </a:lnTo>
                  <a:close/>
                  <a:moveTo>
                    <a:pt x="1476873" y="645427"/>
                  </a:moveTo>
                  <a:lnTo>
                    <a:pt x="1128167" y="645427"/>
                  </a:lnTo>
                  <a:lnTo>
                    <a:pt x="1128167" y="35857"/>
                  </a:lnTo>
                  <a:lnTo>
                    <a:pt x="1476873" y="35857"/>
                  </a:lnTo>
                  <a:lnTo>
                    <a:pt x="1476873" y="645427"/>
                  </a:lnTo>
                  <a:close/>
                </a:path>
              </a:pathLst>
            </a:custGeom>
            <a:solidFill>
              <a:srgbClr val="FFFFFF">
                <a:alpha val="4706"/>
              </a:srgbClr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-45863">
            <a:off x="-1134261" y="6992456"/>
            <a:ext cx="3077265" cy="3501867"/>
          </a:xfrm>
          <a:custGeom>
            <a:avLst/>
            <a:gdLst/>
            <a:ahLst/>
            <a:cxnLst/>
            <a:rect r="r" b="b" t="t" l="l"/>
            <a:pathLst>
              <a:path h="3501867" w="3077265">
                <a:moveTo>
                  <a:pt x="0" y="0"/>
                </a:moveTo>
                <a:lnTo>
                  <a:pt x="3077265" y="0"/>
                </a:lnTo>
                <a:lnTo>
                  <a:pt x="3077265" y="3501867"/>
                </a:lnTo>
                <a:lnTo>
                  <a:pt x="0" y="35018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440441">
            <a:off x="578643" y="8514302"/>
            <a:ext cx="2275418" cy="2589380"/>
          </a:xfrm>
          <a:custGeom>
            <a:avLst/>
            <a:gdLst/>
            <a:ahLst/>
            <a:cxnLst/>
            <a:rect r="r" b="b" t="t" l="l"/>
            <a:pathLst>
              <a:path h="2589380" w="2275418">
                <a:moveTo>
                  <a:pt x="0" y="0"/>
                </a:moveTo>
                <a:lnTo>
                  <a:pt x="2275418" y="0"/>
                </a:lnTo>
                <a:lnTo>
                  <a:pt x="2275418" y="2589380"/>
                </a:lnTo>
                <a:lnTo>
                  <a:pt x="0" y="25893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7129131">
            <a:off x="15778807" y="-378454"/>
            <a:ext cx="5018386" cy="5784883"/>
          </a:xfrm>
          <a:custGeom>
            <a:avLst/>
            <a:gdLst/>
            <a:ahLst/>
            <a:cxnLst/>
            <a:rect r="r" b="b" t="t" l="l"/>
            <a:pathLst>
              <a:path h="5784883" w="5018386">
                <a:moveTo>
                  <a:pt x="0" y="0"/>
                </a:moveTo>
                <a:lnTo>
                  <a:pt x="5018386" y="0"/>
                </a:lnTo>
                <a:lnTo>
                  <a:pt x="5018386" y="5784883"/>
                </a:lnTo>
                <a:lnTo>
                  <a:pt x="0" y="578488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5087684">
            <a:off x="-1134907" y="-520016"/>
            <a:ext cx="4233985" cy="3911144"/>
          </a:xfrm>
          <a:custGeom>
            <a:avLst/>
            <a:gdLst/>
            <a:ahLst/>
            <a:cxnLst/>
            <a:rect r="r" b="b" t="t" l="l"/>
            <a:pathLst>
              <a:path h="3911144" w="4233985">
                <a:moveTo>
                  <a:pt x="4233986" y="0"/>
                </a:moveTo>
                <a:lnTo>
                  <a:pt x="0" y="0"/>
                </a:lnTo>
                <a:lnTo>
                  <a:pt x="0" y="3911144"/>
                </a:lnTo>
                <a:lnTo>
                  <a:pt x="4233986" y="3911144"/>
                </a:lnTo>
                <a:lnTo>
                  <a:pt x="4233986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728087" y="3635510"/>
            <a:ext cx="12813246" cy="37403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915092" indent="-457546" lvl="1">
              <a:lnSpc>
                <a:spcPts val="5933"/>
              </a:lnSpc>
              <a:buFont typeface="Arial"/>
              <a:buChar char="•"/>
            </a:pPr>
            <a:r>
              <a:rPr lang="en-US" sz="4238" spc="152">
                <a:solidFill>
                  <a:srgbClr val="FFFFFF"/>
                </a:solidFill>
                <a:latin typeface="Londrina Solid"/>
              </a:rPr>
              <a:t>A computer cluster at Yale running a version of Linux</a:t>
            </a:r>
          </a:p>
          <a:p>
            <a:pPr marL="1830183" indent="-610061" lvl="2">
              <a:lnSpc>
                <a:spcPts val="5933"/>
              </a:lnSpc>
              <a:buFont typeface="Arial"/>
              <a:buChar char="⚬"/>
            </a:pPr>
            <a:r>
              <a:rPr lang="en-US" sz="4238" spc="152">
                <a:solidFill>
                  <a:srgbClr val="FFFFFF"/>
                </a:solidFill>
                <a:latin typeface="Londrina Solid"/>
              </a:rPr>
              <a:t>It is physically located in AKW and each machine is named after an animal, hence the name</a:t>
            </a:r>
          </a:p>
          <a:p>
            <a:pPr marL="915092" indent="-457546" lvl="1">
              <a:lnSpc>
                <a:spcPts val="5933"/>
              </a:lnSpc>
              <a:buFont typeface="Arial"/>
              <a:buChar char="•"/>
            </a:pPr>
            <a:r>
              <a:rPr lang="en-US" sz="4238" spc="152">
                <a:solidFill>
                  <a:srgbClr val="FFFFFF"/>
                </a:solidFill>
                <a:latin typeface="Londrina Solid"/>
              </a:rPr>
              <a:t>You can access the zoo from your local computer or other device using the shell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725164" y="1219200"/>
            <a:ext cx="10819093" cy="14794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11000"/>
              </a:lnSpc>
              <a:spcBef>
                <a:spcPct val="0"/>
              </a:spcBef>
            </a:pPr>
            <a:r>
              <a:rPr lang="en-US" sz="11000">
                <a:solidFill>
                  <a:srgbClr val="FFFFFF"/>
                </a:solidFill>
                <a:latin typeface="Londrina Solid"/>
              </a:rPr>
              <a:t>THE Z0O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5297830" y="6970780"/>
            <a:ext cx="3922940" cy="5265691"/>
          </a:xfrm>
          <a:custGeom>
            <a:avLst/>
            <a:gdLst/>
            <a:ahLst/>
            <a:cxnLst/>
            <a:rect r="r" b="b" t="t" l="l"/>
            <a:pathLst>
              <a:path h="5265691" w="3922940">
                <a:moveTo>
                  <a:pt x="0" y="0"/>
                </a:moveTo>
                <a:lnTo>
                  <a:pt x="3922940" y="0"/>
                </a:lnTo>
                <a:lnTo>
                  <a:pt x="3922940" y="5265691"/>
                </a:lnTo>
                <a:lnTo>
                  <a:pt x="0" y="526569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6349447" y="8163420"/>
            <a:ext cx="5881326" cy="858382"/>
            <a:chOff x="0" y="0"/>
            <a:chExt cx="9752697" cy="142340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-4073"/>
              <a:ext cx="9759087" cy="1430012"/>
            </a:xfrm>
            <a:custGeom>
              <a:avLst/>
              <a:gdLst/>
              <a:ahLst/>
              <a:cxnLst/>
              <a:rect r="r" b="b" t="t" l="l"/>
              <a:pathLst>
                <a:path h="1430012" w="9759087">
                  <a:moveTo>
                    <a:pt x="9131309" y="1375534"/>
                  </a:moveTo>
                  <a:cubicBezTo>
                    <a:pt x="9131309" y="1375534"/>
                    <a:pt x="8400435" y="1430012"/>
                    <a:pt x="7099095" y="1427391"/>
                  </a:cubicBezTo>
                  <a:cubicBezTo>
                    <a:pt x="3676991" y="1425228"/>
                    <a:pt x="1057074" y="1417404"/>
                    <a:pt x="1057074" y="1417404"/>
                  </a:cubicBezTo>
                  <a:cubicBezTo>
                    <a:pt x="812932" y="1408569"/>
                    <a:pt x="449110" y="1387339"/>
                    <a:pt x="282371" y="1329161"/>
                  </a:cubicBezTo>
                  <a:cubicBezTo>
                    <a:pt x="4469" y="1232198"/>
                    <a:pt x="0" y="1058919"/>
                    <a:pt x="0" y="820936"/>
                  </a:cubicBez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241111" y="15681"/>
                    <a:pt x="5837251" y="7673"/>
                  </a:cubicBezTo>
                  <a:cubicBezTo>
                    <a:pt x="8181507" y="0"/>
                    <a:pt x="8898241" y="6979"/>
                    <a:pt x="8898241" y="6979"/>
                  </a:cubicBezTo>
                  <a:cubicBezTo>
                    <a:pt x="9266548" y="14458"/>
                    <a:pt x="9404808" y="42638"/>
                    <a:pt x="9602548" y="165219"/>
                  </a:cubicBezTo>
                  <a:cubicBezTo>
                    <a:pt x="9753565" y="258836"/>
                    <a:pt x="9759087" y="476157"/>
                    <a:pt x="9749947" y="820933"/>
                  </a:cubicBezTo>
                  <a:cubicBezTo>
                    <a:pt x="9749946" y="1176885"/>
                    <a:pt x="9707162" y="1325472"/>
                    <a:pt x="9131309" y="137553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6683451" y="8242642"/>
            <a:ext cx="5159922" cy="6237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088"/>
              </a:lnSpc>
              <a:spcBef>
                <a:spcPct val="0"/>
              </a:spcBef>
            </a:pPr>
            <a:r>
              <a:rPr lang="en-US" sz="3634" spc="130" u="sng">
                <a:solidFill>
                  <a:srgbClr val="3B523B"/>
                </a:solidFill>
                <a:latin typeface="Londrina Solid"/>
                <a:hlinkClick r:id="rId10" tooltip="https://zoo.cs.yale.edu/newzoo/"/>
              </a:rPr>
              <a:t>Link to the Zoo website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F67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62738">
            <a:off x="13929030" y="-3003411"/>
            <a:ext cx="6660539" cy="7279278"/>
          </a:xfrm>
          <a:custGeom>
            <a:avLst/>
            <a:gdLst/>
            <a:ahLst/>
            <a:cxnLst/>
            <a:rect r="r" b="b" t="t" l="l"/>
            <a:pathLst>
              <a:path h="7279278" w="6660539">
                <a:moveTo>
                  <a:pt x="0" y="0"/>
                </a:moveTo>
                <a:lnTo>
                  <a:pt x="6660540" y="0"/>
                </a:lnTo>
                <a:lnTo>
                  <a:pt x="6660540" y="7279278"/>
                </a:lnTo>
                <a:lnTo>
                  <a:pt x="0" y="7279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710509">
            <a:off x="-3810862" y="6605391"/>
            <a:ext cx="8430468" cy="6607379"/>
          </a:xfrm>
          <a:custGeom>
            <a:avLst/>
            <a:gdLst/>
            <a:ahLst/>
            <a:cxnLst/>
            <a:rect r="r" b="b" t="t" l="l"/>
            <a:pathLst>
              <a:path h="6607379" w="8430468">
                <a:moveTo>
                  <a:pt x="0" y="0"/>
                </a:moveTo>
                <a:lnTo>
                  <a:pt x="8430467" y="0"/>
                </a:lnTo>
                <a:lnTo>
                  <a:pt x="8430467" y="6607379"/>
                </a:lnTo>
                <a:lnTo>
                  <a:pt x="0" y="66073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5400000">
            <a:off x="4703182" y="-2600150"/>
            <a:ext cx="8881636" cy="15525914"/>
            <a:chOff x="0" y="0"/>
            <a:chExt cx="1149350" cy="114935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56348" cy="3245066"/>
            </a:xfrm>
            <a:custGeom>
              <a:avLst/>
              <a:gdLst/>
              <a:ahLst/>
              <a:cxnLst/>
              <a:rect r="r" b="b" t="t" l="l"/>
              <a:pathLst>
                <a:path h="3245066" w="1856348">
                  <a:moveTo>
                    <a:pt x="1856348" y="35857"/>
                  </a:moveTo>
                  <a:lnTo>
                    <a:pt x="1856348" y="0"/>
                  </a:lnTo>
                  <a:lnTo>
                    <a:pt x="10256" y="0"/>
                  </a:lnTo>
                  <a:lnTo>
                    <a:pt x="10256" y="17929"/>
                  </a:lnTo>
                  <a:lnTo>
                    <a:pt x="0" y="17929"/>
                  </a:lnTo>
                  <a:lnTo>
                    <a:pt x="0" y="3245066"/>
                  </a:lnTo>
                  <a:lnTo>
                    <a:pt x="20512" y="3245066"/>
                  </a:lnTo>
                  <a:lnTo>
                    <a:pt x="20512" y="2617567"/>
                  </a:lnTo>
                  <a:lnTo>
                    <a:pt x="369218" y="2617567"/>
                  </a:lnTo>
                  <a:lnTo>
                    <a:pt x="369218" y="3245066"/>
                  </a:lnTo>
                  <a:lnTo>
                    <a:pt x="389730" y="3245066"/>
                  </a:lnTo>
                  <a:lnTo>
                    <a:pt x="389730" y="2617567"/>
                  </a:lnTo>
                  <a:lnTo>
                    <a:pt x="738437" y="2617567"/>
                  </a:lnTo>
                  <a:lnTo>
                    <a:pt x="738437" y="3245066"/>
                  </a:lnTo>
                  <a:lnTo>
                    <a:pt x="758949" y="3245066"/>
                  </a:lnTo>
                  <a:lnTo>
                    <a:pt x="758949" y="2617567"/>
                  </a:lnTo>
                  <a:lnTo>
                    <a:pt x="1107655" y="2617567"/>
                  </a:lnTo>
                  <a:lnTo>
                    <a:pt x="1107655" y="3245066"/>
                  </a:lnTo>
                  <a:lnTo>
                    <a:pt x="1128167" y="3245066"/>
                  </a:lnTo>
                  <a:lnTo>
                    <a:pt x="1128167" y="2617567"/>
                  </a:lnTo>
                  <a:lnTo>
                    <a:pt x="1476873" y="2617567"/>
                  </a:lnTo>
                  <a:lnTo>
                    <a:pt x="1476873" y="3245066"/>
                  </a:lnTo>
                  <a:lnTo>
                    <a:pt x="1497385" y="3245066"/>
                  </a:lnTo>
                  <a:lnTo>
                    <a:pt x="1497385" y="2617567"/>
                  </a:lnTo>
                  <a:lnTo>
                    <a:pt x="1856348" y="2617567"/>
                  </a:lnTo>
                  <a:lnTo>
                    <a:pt x="1856348" y="2581710"/>
                  </a:lnTo>
                  <a:lnTo>
                    <a:pt x="1497385" y="2581710"/>
                  </a:lnTo>
                  <a:lnTo>
                    <a:pt x="1497385" y="1972140"/>
                  </a:lnTo>
                  <a:lnTo>
                    <a:pt x="1856348" y="1972140"/>
                  </a:lnTo>
                  <a:lnTo>
                    <a:pt x="1856348" y="1936282"/>
                  </a:lnTo>
                  <a:lnTo>
                    <a:pt x="1497385" y="1936282"/>
                  </a:lnTo>
                  <a:lnTo>
                    <a:pt x="1497385" y="1326712"/>
                  </a:lnTo>
                  <a:lnTo>
                    <a:pt x="1856348" y="1326712"/>
                  </a:lnTo>
                  <a:lnTo>
                    <a:pt x="1856348" y="1290855"/>
                  </a:lnTo>
                  <a:lnTo>
                    <a:pt x="1497385" y="1290855"/>
                  </a:lnTo>
                  <a:lnTo>
                    <a:pt x="1497385" y="681285"/>
                  </a:lnTo>
                  <a:lnTo>
                    <a:pt x="1856348" y="681285"/>
                  </a:lnTo>
                  <a:lnTo>
                    <a:pt x="1856348" y="645427"/>
                  </a:lnTo>
                  <a:lnTo>
                    <a:pt x="1497385" y="645427"/>
                  </a:lnTo>
                  <a:lnTo>
                    <a:pt x="1497385" y="35857"/>
                  </a:lnTo>
                  <a:lnTo>
                    <a:pt x="1856348" y="35857"/>
                  </a:lnTo>
                  <a:close/>
                  <a:moveTo>
                    <a:pt x="389730" y="645427"/>
                  </a:moveTo>
                  <a:lnTo>
                    <a:pt x="389730" y="35857"/>
                  </a:lnTo>
                  <a:lnTo>
                    <a:pt x="738437" y="35857"/>
                  </a:lnTo>
                  <a:lnTo>
                    <a:pt x="738437" y="645427"/>
                  </a:lnTo>
                  <a:lnTo>
                    <a:pt x="389730" y="645427"/>
                  </a:lnTo>
                  <a:close/>
                  <a:moveTo>
                    <a:pt x="738437" y="681285"/>
                  </a:moveTo>
                  <a:lnTo>
                    <a:pt x="738437" y="1290855"/>
                  </a:lnTo>
                  <a:lnTo>
                    <a:pt x="389730" y="1290855"/>
                  </a:lnTo>
                  <a:lnTo>
                    <a:pt x="389730" y="681285"/>
                  </a:lnTo>
                  <a:lnTo>
                    <a:pt x="738437" y="681285"/>
                  </a:lnTo>
                  <a:close/>
                  <a:moveTo>
                    <a:pt x="369218" y="645427"/>
                  </a:moveTo>
                  <a:lnTo>
                    <a:pt x="20512" y="645427"/>
                  </a:lnTo>
                  <a:lnTo>
                    <a:pt x="20512" y="35857"/>
                  </a:lnTo>
                  <a:lnTo>
                    <a:pt x="369218" y="35857"/>
                  </a:lnTo>
                  <a:lnTo>
                    <a:pt x="369218" y="645427"/>
                  </a:lnTo>
                  <a:close/>
                  <a:moveTo>
                    <a:pt x="369218" y="681285"/>
                  </a:moveTo>
                  <a:lnTo>
                    <a:pt x="369218" y="1290855"/>
                  </a:lnTo>
                  <a:lnTo>
                    <a:pt x="20512" y="1290855"/>
                  </a:lnTo>
                  <a:lnTo>
                    <a:pt x="20512" y="681285"/>
                  </a:lnTo>
                  <a:lnTo>
                    <a:pt x="369218" y="681285"/>
                  </a:lnTo>
                  <a:close/>
                  <a:moveTo>
                    <a:pt x="369218" y="1326712"/>
                  </a:moveTo>
                  <a:lnTo>
                    <a:pt x="369218" y="1936282"/>
                  </a:lnTo>
                  <a:lnTo>
                    <a:pt x="20512" y="1936282"/>
                  </a:lnTo>
                  <a:lnTo>
                    <a:pt x="20512" y="1326712"/>
                  </a:lnTo>
                  <a:lnTo>
                    <a:pt x="369218" y="1326712"/>
                  </a:lnTo>
                  <a:close/>
                  <a:moveTo>
                    <a:pt x="389730" y="1326712"/>
                  </a:moveTo>
                  <a:lnTo>
                    <a:pt x="738437" y="1326712"/>
                  </a:lnTo>
                  <a:lnTo>
                    <a:pt x="738437" y="1936282"/>
                  </a:lnTo>
                  <a:lnTo>
                    <a:pt x="389730" y="1936282"/>
                  </a:lnTo>
                  <a:lnTo>
                    <a:pt x="389730" y="1326712"/>
                  </a:lnTo>
                  <a:close/>
                  <a:moveTo>
                    <a:pt x="758949" y="1326712"/>
                  </a:moveTo>
                  <a:lnTo>
                    <a:pt x="1107655" y="1326712"/>
                  </a:lnTo>
                  <a:lnTo>
                    <a:pt x="1107655" y="1936282"/>
                  </a:lnTo>
                  <a:lnTo>
                    <a:pt x="758949" y="1936282"/>
                  </a:lnTo>
                  <a:lnTo>
                    <a:pt x="758949" y="1326712"/>
                  </a:lnTo>
                  <a:close/>
                  <a:moveTo>
                    <a:pt x="758949" y="1290855"/>
                  </a:moveTo>
                  <a:lnTo>
                    <a:pt x="758949" y="681285"/>
                  </a:lnTo>
                  <a:lnTo>
                    <a:pt x="1107655" y="681285"/>
                  </a:lnTo>
                  <a:lnTo>
                    <a:pt x="1107655" y="1290855"/>
                  </a:lnTo>
                  <a:lnTo>
                    <a:pt x="758949" y="1290855"/>
                  </a:lnTo>
                  <a:close/>
                  <a:moveTo>
                    <a:pt x="758949" y="645427"/>
                  </a:moveTo>
                  <a:lnTo>
                    <a:pt x="758949" y="35857"/>
                  </a:lnTo>
                  <a:lnTo>
                    <a:pt x="1107655" y="35857"/>
                  </a:lnTo>
                  <a:lnTo>
                    <a:pt x="1107655" y="645427"/>
                  </a:lnTo>
                  <a:lnTo>
                    <a:pt x="758949" y="645427"/>
                  </a:lnTo>
                  <a:close/>
                  <a:moveTo>
                    <a:pt x="20512" y="2581710"/>
                  </a:moveTo>
                  <a:lnTo>
                    <a:pt x="20512" y="1972140"/>
                  </a:lnTo>
                  <a:lnTo>
                    <a:pt x="369218" y="1972140"/>
                  </a:lnTo>
                  <a:lnTo>
                    <a:pt x="369218" y="2581710"/>
                  </a:lnTo>
                  <a:lnTo>
                    <a:pt x="20512" y="2581710"/>
                  </a:lnTo>
                  <a:close/>
                  <a:moveTo>
                    <a:pt x="389730" y="2581710"/>
                  </a:moveTo>
                  <a:lnTo>
                    <a:pt x="389730" y="1972140"/>
                  </a:lnTo>
                  <a:lnTo>
                    <a:pt x="738437" y="1972140"/>
                  </a:lnTo>
                  <a:lnTo>
                    <a:pt x="738437" y="2581710"/>
                  </a:lnTo>
                  <a:lnTo>
                    <a:pt x="389730" y="2581710"/>
                  </a:lnTo>
                  <a:close/>
                  <a:moveTo>
                    <a:pt x="758949" y="2581710"/>
                  </a:moveTo>
                  <a:lnTo>
                    <a:pt x="758949" y="1972140"/>
                  </a:lnTo>
                  <a:lnTo>
                    <a:pt x="1107655" y="1972140"/>
                  </a:lnTo>
                  <a:lnTo>
                    <a:pt x="1107655" y="2581710"/>
                  </a:lnTo>
                  <a:lnTo>
                    <a:pt x="758949" y="2581710"/>
                  </a:lnTo>
                  <a:close/>
                  <a:moveTo>
                    <a:pt x="1476873" y="2581710"/>
                  </a:moveTo>
                  <a:lnTo>
                    <a:pt x="1128167" y="2581710"/>
                  </a:lnTo>
                  <a:lnTo>
                    <a:pt x="1128167" y="1972140"/>
                  </a:lnTo>
                  <a:lnTo>
                    <a:pt x="1476873" y="1972140"/>
                  </a:lnTo>
                  <a:lnTo>
                    <a:pt x="1476873" y="2581710"/>
                  </a:lnTo>
                  <a:close/>
                  <a:moveTo>
                    <a:pt x="1476873" y="1936282"/>
                  </a:moveTo>
                  <a:lnTo>
                    <a:pt x="1128167" y="1936282"/>
                  </a:lnTo>
                  <a:lnTo>
                    <a:pt x="1128167" y="1326712"/>
                  </a:lnTo>
                  <a:lnTo>
                    <a:pt x="1476873" y="1326712"/>
                  </a:lnTo>
                  <a:lnTo>
                    <a:pt x="1476873" y="1936282"/>
                  </a:lnTo>
                  <a:close/>
                  <a:moveTo>
                    <a:pt x="1476873" y="1290855"/>
                  </a:moveTo>
                  <a:lnTo>
                    <a:pt x="1128167" y="1290855"/>
                  </a:lnTo>
                  <a:lnTo>
                    <a:pt x="1128167" y="681285"/>
                  </a:lnTo>
                  <a:lnTo>
                    <a:pt x="1476873" y="681285"/>
                  </a:lnTo>
                  <a:lnTo>
                    <a:pt x="1476873" y="1290855"/>
                  </a:lnTo>
                  <a:close/>
                  <a:moveTo>
                    <a:pt x="1476873" y="645427"/>
                  </a:moveTo>
                  <a:lnTo>
                    <a:pt x="1128167" y="645427"/>
                  </a:lnTo>
                  <a:lnTo>
                    <a:pt x="1128167" y="35857"/>
                  </a:lnTo>
                  <a:lnTo>
                    <a:pt x="1476873" y="35857"/>
                  </a:lnTo>
                  <a:lnTo>
                    <a:pt x="1476873" y="645427"/>
                  </a:lnTo>
                  <a:close/>
                </a:path>
              </a:pathLst>
            </a:custGeom>
            <a:solidFill>
              <a:srgbClr val="FFFFFF">
                <a:alpha val="4706"/>
              </a:srgbClr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-45863">
            <a:off x="-1134261" y="6992456"/>
            <a:ext cx="3077265" cy="3501867"/>
          </a:xfrm>
          <a:custGeom>
            <a:avLst/>
            <a:gdLst/>
            <a:ahLst/>
            <a:cxnLst/>
            <a:rect r="r" b="b" t="t" l="l"/>
            <a:pathLst>
              <a:path h="3501867" w="3077265">
                <a:moveTo>
                  <a:pt x="0" y="0"/>
                </a:moveTo>
                <a:lnTo>
                  <a:pt x="3077265" y="0"/>
                </a:lnTo>
                <a:lnTo>
                  <a:pt x="3077265" y="3501867"/>
                </a:lnTo>
                <a:lnTo>
                  <a:pt x="0" y="35018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440441">
            <a:off x="578643" y="8514302"/>
            <a:ext cx="2275418" cy="2589380"/>
          </a:xfrm>
          <a:custGeom>
            <a:avLst/>
            <a:gdLst/>
            <a:ahLst/>
            <a:cxnLst/>
            <a:rect r="r" b="b" t="t" l="l"/>
            <a:pathLst>
              <a:path h="2589380" w="2275418">
                <a:moveTo>
                  <a:pt x="0" y="0"/>
                </a:moveTo>
                <a:lnTo>
                  <a:pt x="2275418" y="0"/>
                </a:lnTo>
                <a:lnTo>
                  <a:pt x="2275418" y="2589380"/>
                </a:lnTo>
                <a:lnTo>
                  <a:pt x="0" y="25893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7129131">
            <a:off x="15778807" y="-378454"/>
            <a:ext cx="5018386" cy="5784883"/>
          </a:xfrm>
          <a:custGeom>
            <a:avLst/>
            <a:gdLst/>
            <a:ahLst/>
            <a:cxnLst/>
            <a:rect r="r" b="b" t="t" l="l"/>
            <a:pathLst>
              <a:path h="5784883" w="5018386">
                <a:moveTo>
                  <a:pt x="0" y="0"/>
                </a:moveTo>
                <a:lnTo>
                  <a:pt x="5018386" y="0"/>
                </a:lnTo>
                <a:lnTo>
                  <a:pt x="5018386" y="5784883"/>
                </a:lnTo>
                <a:lnTo>
                  <a:pt x="0" y="578488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5087684">
            <a:off x="-1134907" y="-520016"/>
            <a:ext cx="4233985" cy="3911144"/>
          </a:xfrm>
          <a:custGeom>
            <a:avLst/>
            <a:gdLst/>
            <a:ahLst/>
            <a:cxnLst/>
            <a:rect r="r" b="b" t="t" l="l"/>
            <a:pathLst>
              <a:path h="3911144" w="4233985">
                <a:moveTo>
                  <a:pt x="4233986" y="0"/>
                </a:moveTo>
                <a:lnTo>
                  <a:pt x="0" y="0"/>
                </a:lnTo>
                <a:lnTo>
                  <a:pt x="0" y="3911144"/>
                </a:lnTo>
                <a:lnTo>
                  <a:pt x="4233986" y="3911144"/>
                </a:lnTo>
                <a:lnTo>
                  <a:pt x="4233986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451923" y="3034448"/>
            <a:ext cx="13365573" cy="5708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99197" indent="-349599" lvl="1">
              <a:lnSpc>
                <a:spcPts val="4533"/>
              </a:lnSpc>
              <a:buFont typeface="Arial"/>
              <a:buChar char="•"/>
            </a:pPr>
            <a:r>
              <a:rPr lang="en-US" sz="3238" spc="116">
                <a:solidFill>
                  <a:srgbClr val="FFFFFF"/>
                </a:solidFill>
                <a:latin typeface="Londrina Solid"/>
              </a:rPr>
              <a:t>A text based user interface for Unix systems </a:t>
            </a:r>
          </a:p>
          <a:p>
            <a:pPr marL="699197" indent="-349599" lvl="1">
              <a:lnSpc>
                <a:spcPts val="4533"/>
              </a:lnSpc>
              <a:buFont typeface="Arial"/>
              <a:buChar char="•"/>
            </a:pPr>
            <a:r>
              <a:rPr lang="en-US" sz="3238" spc="116">
                <a:solidFill>
                  <a:srgbClr val="FFFFFF"/>
                </a:solidFill>
                <a:latin typeface="Londrina Solid"/>
              </a:rPr>
              <a:t>Helps users and applications interact with each other, as well as other machines </a:t>
            </a:r>
          </a:p>
          <a:p>
            <a:pPr marL="699197" indent="-349599" lvl="1">
              <a:lnSpc>
                <a:spcPts val="4533"/>
              </a:lnSpc>
              <a:buFont typeface="Arial"/>
              <a:buChar char="•"/>
            </a:pPr>
            <a:r>
              <a:rPr lang="en-US" sz="3238" spc="116">
                <a:solidFill>
                  <a:srgbClr val="FFFFFF"/>
                </a:solidFill>
                <a:latin typeface="Londrina Solid"/>
              </a:rPr>
              <a:t>For the purpose of this class, we are using a shell to navigate through folders as you would on Finder or File Explorer and perform common tasks, like copying files, moving files, deleting files, etc. </a:t>
            </a:r>
          </a:p>
          <a:p>
            <a:pPr marL="699197" indent="-349599" lvl="1">
              <a:lnSpc>
                <a:spcPts val="4533"/>
              </a:lnSpc>
              <a:buFont typeface="Arial"/>
              <a:buChar char="•"/>
            </a:pPr>
            <a:r>
              <a:rPr lang="en-US" sz="3238" spc="116">
                <a:solidFill>
                  <a:srgbClr val="FFFFFF"/>
                </a:solidFill>
                <a:latin typeface="Londrina Solid"/>
              </a:rPr>
              <a:t>For Mac: you can use the built in terminal app </a:t>
            </a:r>
          </a:p>
          <a:p>
            <a:pPr marL="699197" indent="-349599" lvl="1">
              <a:lnSpc>
                <a:spcPts val="4533"/>
              </a:lnSpc>
              <a:buFont typeface="Arial"/>
              <a:buChar char="•"/>
            </a:pPr>
            <a:r>
              <a:rPr lang="en-US" sz="3238" spc="116">
                <a:solidFill>
                  <a:srgbClr val="FFFFFF"/>
                </a:solidFill>
                <a:latin typeface="Londrina Solid"/>
              </a:rPr>
              <a:t>For Windows: will need to install Windows Terminal if not already installed or you can use a built in terminal in a developing environment (like VSCode)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5297830" y="6970780"/>
            <a:ext cx="3922940" cy="5265691"/>
          </a:xfrm>
          <a:custGeom>
            <a:avLst/>
            <a:gdLst/>
            <a:ahLst/>
            <a:cxnLst/>
            <a:rect r="r" b="b" t="t" l="l"/>
            <a:pathLst>
              <a:path h="5265691" w="3922940">
                <a:moveTo>
                  <a:pt x="0" y="0"/>
                </a:moveTo>
                <a:lnTo>
                  <a:pt x="3922940" y="0"/>
                </a:lnTo>
                <a:lnTo>
                  <a:pt x="3922940" y="5265691"/>
                </a:lnTo>
                <a:lnTo>
                  <a:pt x="0" y="526569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725700" y="1257066"/>
            <a:ext cx="1164243" cy="1213264"/>
          </a:xfrm>
          <a:custGeom>
            <a:avLst/>
            <a:gdLst/>
            <a:ahLst/>
            <a:cxnLst/>
            <a:rect r="r" b="b" t="t" l="l"/>
            <a:pathLst>
              <a:path h="1213264" w="1164243">
                <a:moveTo>
                  <a:pt x="0" y="0"/>
                </a:moveTo>
                <a:lnTo>
                  <a:pt x="1164243" y="0"/>
                </a:lnTo>
                <a:lnTo>
                  <a:pt x="1164243" y="1213264"/>
                </a:lnTo>
                <a:lnTo>
                  <a:pt x="0" y="121326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20255" t="-14248" r="-24057" b="-39508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071604" y="1186173"/>
            <a:ext cx="1809063" cy="1355051"/>
          </a:xfrm>
          <a:custGeom>
            <a:avLst/>
            <a:gdLst/>
            <a:ahLst/>
            <a:cxnLst/>
            <a:rect r="r" b="b" t="t" l="l"/>
            <a:pathLst>
              <a:path h="1355051" w="1809063">
                <a:moveTo>
                  <a:pt x="0" y="0"/>
                </a:moveTo>
                <a:lnTo>
                  <a:pt x="1809063" y="0"/>
                </a:lnTo>
                <a:lnTo>
                  <a:pt x="1809063" y="1355051"/>
                </a:lnTo>
                <a:lnTo>
                  <a:pt x="0" y="135505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4889943" y="1219200"/>
            <a:ext cx="8181661" cy="14794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11000"/>
              </a:lnSpc>
              <a:spcBef>
                <a:spcPct val="0"/>
              </a:spcBef>
            </a:pPr>
            <a:r>
              <a:rPr lang="en-US" sz="11000">
                <a:solidFill>
                  <a:srgbClr val="FFFFFF"/>
                </a:solidFill>
                <a:latin typeface="Londrina Solid"/>
              </a:rPr>
              <a:t>THE SHELL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F67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62738">
            <a:off x="13929030" y="-3003411"/>
            <a:ext cx="6660539" cy="7279278"/>
          </a:xfrm>
          <a:custGeom>
            <a:avLst/>
            <a:gdLst/>
            <a:ahLst/>
            <a:cxnLst/>
            <a:rect r="r" b="b" t="t" l="l"/>
            <a:pathLst>
              <a:path h="7279278" w="6660539">
                <a:moveTo>
                  <a:pt x="0" y="0"/>
                </a:moveTo>
                <a:lnTo>
                  <a:pt x="6660540" y="0"/>
                </a:lnTo>
                <a:lnTo>
                  <a:pt x="6660540" y="7279278"/>
                </a:lnTo>
                <a:lnTo>
                  <a:pt x="0" y="7279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710509">
            <a:off x="-3810862" y="6605391"/>
            <a:ext cx="8430468" cy="6607379"/>
          </a:xfrm>
          <a:custGeom>
            <a:avLst/>
            <a:gdLst/>
            <a:ahLst/>
            <a:cxnLst/>
            <a:rect r="r" b="b" t="t" l="l"/>
            <a:pathLst>
              <a:path h="6607379" w="8430468">
                <a:moveTo>
                  <a:pt x="0" y="0"/>
                </a:moveTo>
                <a:lnTo>
                  <a:pt x="8430467" y="0"/>
                </a:lnTo>
                <a:lnTo>
                  <a:pt x="8430467" y="6607379"/>
                </a:lnTo>
                <a:lnTo>
                  <a:pt x="0" y="66073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5400000">
            <a:off x="4703182" y="-2600150"/>
            <a:ext cx="8881636" cy="15525914"/>
            <a:chOff x="0" y="0"/>
            <a:chExt cx="1149350" cy="114935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56348" cy="3245066"/>
            </a:xfrm>
            <a:custGeom>
              <a:avLst/>
              <a:gdLst/>
              <a:ahLst/>
              <a:cxnLst/>
              <a:rect r="r" b="b" t="t" l="l"/>
              <a:pathLst>
                <a:path h="3245066" w="1856348">
                  <a:moveTo>
                    <a:pt x="1856348" y="35857"/>
                  </a:moveTo>
                  <a:lnTo>
                    <a:pt x="1856348" y="0"/>
                  </a:lnTo>
                  <a:lnTo>
                    <a:pt x="10256" y="0"/>
                  </a:lnTo>
                  <a:lnTo>
                    <a:pt x="10256" y="17929"/>
                  </a:lnTo>
                  <a:lnTo>
                    <a:pt x="0" y="17929"/>
                  </a:lnTo>
                  <a:lnTo>
                    <a:pt x="0" y="3245066"/>
                  </a:lnTo>
                  <a:lnTo>
                    <a:pt x="20512" y="3245066"/>
                  </a:lnTo>
                  <a:lnTo>
                    <a:pt x="20512" y="2617567"/>
                  </a:lnTo>
                  <a:lnTo>
                    <a:pt x="369218" y="2617567"/>
                  </a:lnTo>
                  <a:lnTo>
                    <a:pt x="369218" y="3245066"/>
                  </a:lnTo>
                  <a:lnTo>
                    <a:pt x="389730" y="3245066"/>
                  </a:lnTo>
                  <a:lnTo>
                    <a:pt x="389730" y="2617567"/>
                  </a:lnTo>
                  <a:lnTo>
                    <a:pt x="738437" y="2617567"/>
                  </a:lnTo>
                  <a:lnTo>
                    <a:pt x="738437" y="3245066"/>
                  </a:lnTo>
                  <a:lnTo>
                    <a:pt x="758949" y="3245066"/>
                  </a:lnTo>
                  <a:lnTo>
                    <a:pt x="758949" y="2617567"/>
                  </a:lnTo>
                  <a:lnTo>
                    <a:pt x="1107655" y="2617567"/>
                  </a:lnTo>
                  <a:lnTo>
                    <a:pt x="1107655" y="3245066"/>
                  </a:lnTo>
                  <a:lnTo>
                    <a:pt x="1128167" y="3245066"/>
                  </a:lnTo>
                  <a:lnTo>
                    <a:pt x="1128167" y="2617567"/>
                  </a:lnTo>
                  <a:lnTo>
                    <a:pt x="1476873" y="2617567"/>
                  </a:lnTo>
                  <a:lnTo>
                    <a:pt x="1476873" y="3245066"/>
                  </a:lnTo>
                  <a:lnTo>
                    <a:pt x="1497385" y="3245066"/>
                  </a:lnTo>
                  <a:lnTo>
                    <a:pt x="1497385" y="2617567"/>
                  </a:lnTo>
                  <a:lnTo>
                    <a:pt x="1856348" y="2617567"/>
                  </a:lnTo>
                  <a:lnTo>
                    <a:pt x="1856348" y="2581710"/>
                  </a:lnTo>
                  <a:lnTo>
                    <a:pt x="1497385" y="2581710"/>
                  </a:lnTo>
                  <a:lnTo>
                    <a:pt x="1497385" y="1972140"/>
                  </a:lnTo>
                  <a:lnTo>
                    <a:pt x="1856348" y="1972140"/>
                  </a:lnTo>
                  <a:lnTo>
                    <a:pt x="1856348" y="1936282"/>
                  </a:lnTo>
                  <a:lnTo>
                    <a:pt x="1497385" y="1936282"/>
                  </a:lnTo>
                  <a:lnTo>
                    <a:pt x="1497385" y="1326712"/>
                  </a:lnTo>
                  <a:lnTo>
                    <a:pt x="1856348" y="1326712"/>
                  </a:lnTo>
                  <a:lnTo>
                    <a:pt x="1856348" y="1290855"/>
                  </a:lnTo>
                  <a:lnTo>
                    <a:pt x="1497385" y="1290855"/>
                  </a:lnTo>
                  <a:lnTo>
                    <a:pt x="1497385" y="681285"/>
                  </a:lnTo>
                  <a:lnTo>
                    <a:pt x="1856348" y="681285"/>
                  </a:lnTo>
                  <a:lnTo>
                    <a:pt x="1856348" y="645427"/>
                  </a:lnTo>
                  <a:lnTo>
                    <a:pt x="1497385" y="645427"/>
                  </a:lnTo>
                  <a:lnTo>
                    <a:pt x="1497385" y="35857"/>
                  </a:lnTo>
                  <a:lnTo>
                    <a:pt x="1856348" y="35857"/>
                  </a:lnTo>
                  <a:close/>
                  <a:moveTo>
                    <a:pt x="389730" y="645427"/>
                  </a:moveTo>
                  <a:lnTo>
                    <a:pt x="389730" y="35857"/>
                  </a:lnTo>
                  <a:lnTo>
                    <a:pt x="738437" y="35857"/>
                  </a:lnTo>
                  <a:lnTo>
                    <a:pt x="738437" y="645427"/>
                  </a:lnTo>
                  <a:lnTo>
                    <a:pt x="389730" y="645427"/>
                  </a:lnTo>
                  <a:close/>
                  <a:moveTo>
                    <a:pt x="738437" y="681285"/>
                  </a:moveTo>
                  <a:lnTo>
                    <a:pt x="738437" y="1290855"/>
                  </a:lnTo>
                  <a:lnTo>
                    <a:pt x="389730" y="1290855"/>
                  </a:lnTo>
                  <a:lnTo>
                    <a:pt x="389730" y="681285"/>
                  </a:lnTo>
                  <a:lnTo>
                    <a:pt x="738437" y="681285"/>
                  </a:lnTo>
                  <a:close/>
                  <a:moveTo>
                    <a:pt x="369218" y="645427"/>
                  </a:moveTo>
                  <a:lnTo>
                    <a:pt x="20512" y="645427"/>
                  </a:lnTo>
                  <a:lnTo>
                    <a:pt x="20512" y="35857"/>
                  </a:lnTo>
                  <a:lnTo>
                    <a:pt x="369218" y="35857"/>
                  </a:lnTo>
                  <a:lnTo>
                    <a:pt x="369218" y="645427"/>
                  </a:lnTo>
                  <a:close/>
                  <a:moveTo>
                    <a:pt x="369218" y="681285"/>
                  </a:moveTo>
                  <a:lnTo>
                    <a:pt x="369218" y="1290855"/>
                  </a:lnTo>
                  <a:lnTo>
                    <a:pt x="20512" y="1290855"/>
                  </a:lnTo>
                  <a:lnTo>
                    <a:pt x="20512" y="681285"/>
                  </a:lnTo>
                  <a:lnTo>
                    <a:pt x="369218" y="681285"/>
                  </a:lnTo>
                  <a:close/>
                  <a:moveTo>
                    <a:pt x="369218" y="1326712"/>
                  </a:moveTo>
                  <a:lnTo>
                    <a:pt x="369218" y="1936282"/>
                  </a:lnTo>
                  <a:lnTo>
                    <a:pt x="20512" y="1936282"/>
                  </a:lnTo>
                  <a:lnTo>
                    <a:pt x="20512" y="1326712"/>
                  </a:lnTo>
                  <a:lnTo>
                    <a:pt x="369218" y="1326712"/>
                  </a:lnTo>
                  <a:close/>
                  <a:moveTo>
                    <a:pt x="389730" y="1326712"/>
                  </a:moveTo>
                  <a:lnTo>
                    <a:pt x="738437" y="1326712"/>
                  </a:lnTo>
                  <a:lnTo>
                    <a:pt x="738437" y="1936282"/>
                  </a:lnTo>
                  <a:lnTo>
                    <a:pt x="389730" y="1936282"/>
                  </a:lnTo>
                  <a:lnTo>
                    <a:pt x="389730" y="1326712"/>
                  </a:lnTo>
                  <a:close/>
                  <a:moveTo>
                    <a:pt x="758949" y="1326712"/>
                  </a:moveTo>
                  <a:lnTo>
                    <a:pt x="1107655" y="1326712"/>
                  </a:lnTo>
                  <a:lnTo>
                    <a:pt x="1107655" y="1936282"/>
                  </a:lnTo>
                  <a:lnTo>
                    <a:pt x="758949" y="1936282"/>
                  </a:lnTo>
                  <a:lnTo>
                    <a:pt x="758949" y="1326712"/>
                  </a:lnTo>
                  <a:close/>
                  <a:moveTo>
                    <a:pt x="758949" y="1290855"/>
                  </a:moveTo>
                  <a:lnTo>
                    <a:pt x="758949" y="681285"/>
                  </a:lnTo>
                  <a:lnTo>
                    <a:pt x="1107655" y="681285"/>
                  </a:lnTo>
                  <a:lnTo>
                    <a:pt x="1107655" y="1290855"/>
                  </a:lnTo>
                  <a:lnTo>
                    <a:pt x="758949" y="1290855"/>
                  </a:lnTo>
                  <a:close/>
                  <a:moveTo>
                    <a:pt x="758949" y="645427"/>
                  </a:moveTo>
                  <a:lnTo>
                    <a:pt x="758949" y="35857"/>
                  </a:lnTo>
                  <a:lnTo>
                    <a:pt x="1107655" y="35857"/>
                  </a:lnTo>
                  <a:lnTo>
                    <a:pt x="1107655" y="645427"/>
                  </a:lnTo>
                  <a:lnTo>
                    <a:pt x="758949" y="645427"/>
                  </a:lnTo>
                  <a:close/>
                  <a:moveTo>
                    <a:pt x="20512" y="2581710"/>
                  </a:moveTo>
                  <a:lnTo>
                    <a:pt x="20512" y="1972140"/>
                  </a:lnTo>
                  <a:lnTo>
                    <a:pt x="369218" y="1972140"/>
                  </a:lnTo>
                  <a:lnTo>
                    <a:pt x="369218" y="2581710"/>
                  </a:lnTo>
                  <a:lnTo>
                    <a:pt x="20512" y="2581710"/>
                  </a:lnTo>
                  <a:close/>
                  <a:moveTo>
                    <a:pt x="389730" y="2581710"/>
                  </a:moveTo>
                  <a:lnTo>
                    <a:pt x="389730" y="1972140"/>
                  </a:lnTo>
                  <a:lnTo>
                    <a:pt x="738437" y="1972140"/>
                  </a:lnTo>
                  <a:lnTo>
                    <a:pt x="738437" y="2581710"/>
                  </a:lnTo>
                  <a:lnTo>
                    <a:pt x="389730" y="2581710"/>
                  </a:lnTo>
                  <a:close/>
                  <a:moveTo>
                    <a:pt x="758949" y="2581710"/>
                  </a:moveTo>
                  <a:lnTo>
                    <a:pt x="758949" y="1972140"/>
                  </a:lnTo>
                  <a:lnTo>
                    <a:pt x="1107655" y="1972140"/>
                  </a:lnTo>
                  <a:lnTo>
                    <a:pt x="1107655" y="2581710"/>
                  </a:lnTo>
                  <a:lnTo>
                    <a:pt x="758949" y="2581710"/>
                  </a:lnTo>
                  <a:close/>
                  <a:moveTo>
                    <a:pt x="1476873" y="2581710"/>
                  </a:moveTo>
                  <a:lnTo>
                    <a:pt x="1128167" y="2581710"/>
                  </a:lnTo>
                  <a:lnTo>
                    <a:pt x="1128167" y="1972140"/>
                  </a:lnTo>
                  <a:lnTo>
                    <a:pt x="1476873" y="1972140"/>
                  </a:lnTo>
                  <a:lnTo>
                    <a:pt x="1476873" y="2581710"/>
                  </a:lnTo>
                  <a:close/>
                  <a:moveTo>
                    <a:pt x="1476873" y="1936282"/>
                  </a:moveTo>
                  <a:lnTo>
                    <a:pt x="1128167" y="1936282"/>
                  </a:lnTo>
                  <a:lnTo>
                    <a:pt x="1128167" y="1326712"/>
                  </a:lnTo>
                  <a:lnTo>
                    <a:pt x="1476873" y="1326712"/>
                  </a:lnTo>
                  <a:lnTo>
                    <a:pt x="1476873" y="1936282"/>
                  </a:lnTo>
                  <a:close/>
                  <a:moveTo>
                    <a:pt x="1476873" y="1290855"/>
                  </a:moveTo>
                  <a:lnTo>
                    <a:pt x="1128167" y="1290855"/>
                  </a:lnTo>
                  <a:lnTo>
                    <a:pt x="1128167" y="681285"/>
                  </a:lnTo>
                  <a:lnTo>
                    <a:pt x="1476873" y="681285"/>
                  </a:lnTo>
                  <a:lnTo>
                    <a:pt x="1476873" y="1290855"/>
                  </a:lnTo>
                  <a:close/>
                  <a:moveTo>
                    <a:pt x="1476873" y="645427"/>
                  </a:moveTo>
                  <a:lnTo>
                    <a:pt x="1128167" y="645427"/>
                  </a:lnTo>
                  <a:lnTo>
                    <a:pt x="1128167" y="35857"/>
                  </a:lnTo>
                  <a:lnTo>
                    <a:pt x="1476873" y="35857"/>
                  </a:lnTo>
                  <a:lnTo>
                    <a:pt x="1476873" y="645427"/>
                  </a:lnTo>
                  <a:close/>
                </a:path>
              </a:pathLst>
            </a:custGeom>
            <a:solidFill>
              <a:srgbClr val="FFFFFF">
                <a:alpha val="4706"/>
              </a:srgbClr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-45863">
            <a:off x="-1719445" y="6991151"/>
            <a:ext cx="3077265" cy="3501867"/>
          </a:xfrm>
          <a:custGeom>
            <a:avLst/>
            <a:gdLst/>
            <a:ahLst/>
            <a:cxnLst/>
            <a:rect r="r" b="b" t="t" l="l"/>
            <a:pathLst>
              <a:path h="3501867" w="3077265">
                <a:moveTo>
                  <a:pt x="0" y="0"/>
                </a:moveTo>
                <a:lnTo>
                  <a:pt x="3077266" y="0"/>
                </a:lnTo>
                <a:lnTo>
                  <a:pt x="3077266" y="3501867"/>
                </a:lnTo>
                <a:lnTo>
                  <a:pt x="0" y="35018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440441">
            <a:off x="-484975" y="8614390"/>
            <a:ext cx="2275418" cy="2589380"/>
          </a:xfrm>
          <a:custGeom>
            <a:avLst/>
            <a:gdLst/>
            <a:ahLst/>
            <a:cxnLst/>
            <a:rect r="r" b="b" t="t" l="l"/>
            <a:pathLst>
              <a:path h="2589380" w="2275418">
                <a:moveTo>
                  <a:pt x="0" y="0"/>
                </a:moveTo>
                <a:lnTo>
                  <a:pt x="2275418" y="0"/>
                </a:lnTo>
                <a:lnTo>
                  <a:pt x="2275418" y="2589380"/>
                </a:lnTo>
                <a:lnTo>
                  <a:pt x="0" y="25893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7129131">
            <a:off x="16532381" y="-412198"/>
            <a:ext cx="5018386" cy="5784883"/>
          </a:xfrm>
          <a:custGeom>
            <a:avLst/>
            <a:gdLst/>
            <a:ahLst/>
            <a:cxnLst/>
            <a:rect r="r" b="b" t="t" l="l"/>
            <a:pathLst>
              <a:path h="5784883" w="5018386">
                <a:moveTo>
                  <a:pt x="0" y="0"/>
                </a:moveTo>
                <a:lnTo>
                  <a:pt x="5018386" y="0"/>
                </a:lnTo>
                <a:lnTo>
                  <a:pt x="5018386" y="5784884"/>
                </a:lnTo>
                <a:lnTo>
                  <a:pt x="0" y="578488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5087684">
            <a:off x="-1720090" y="-926872"/>
            <a:ext cx="4233985" cy="3911144"/>
          </a:xfrm>
          <a:custGeom>
            <a:avLst/>
            <a:gdLst/>
            <a:ahLst/>
            <a:cxnLst/>
            <a:rect r="r" b="b" t="t" l="l"/>
            <a:pathLst>
              <a:path h="3911144" w="4233985">
                <a:moveTo>
                  <a:pt x="4233985" y="0"/>
                </a:moveTo>
                <a:lnTo>
                  <a:pt x="0" y="0"/>
                </a:lnTo>
                <a:lnTo>
                  <a:pt x="0" y="3911144"/>
                </a:lnTo>
                <a:lnTo>
                  <a:pt x="4233985" y="3911144"/>
                </a:lnTo>
                <a:lnTo>
                  <a:pt x="4233985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218773" y="2056028"/>
            <a:ext cx="14207451" cy="7202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34429" indent="-317214" lvl="1">
              <a:lnSpc>
                <a:spcPts val="4113"/>
              </a:lnSpc>
              <a:buFont typeface="Arial"/>
              <a:buChar char="•"/>
            </a:pPr>
            <a:r>
              <a:rPr lang="en-US" sz="2938" spc="105">
                <a:solidFill>
                  <a:srgbClr val="C1FF72"/>
                </a:solidFill>
                <a:latin typeface="Londrina Solid Heavy"/>
              </a:rPr>
              <a:t>ls</a:t>
            </a:r>
            <a:r>
              <a:rPr lang="en-US" sz="2938" spc="105">
                <a:solidFill>
                  <a:srgbClr val="FFFFFF"/>
                </a:solidFill>
                <a:latin typeface="Londrina Solid"/>
              </a:rPr>
              <a:t> - lists folders/files in your current directory</a:t>
            </a:r>
          </a:p>
          <a:p>
            <a:pPr marL="634429" indent="-317214" lvl="1">
              <a:lnSpc>
                <a:spcPts val="4113"/>
              </a:lnSpc>
              <a:buFont typeface="Arial"/>
              <a:buChar char="•"/>
            </a:pPr>
            <a:r>
              <a:rPr lang="en-US" sz="2938" spc="105">
                <a:solidFill>
                  <a:srgbClr val="C1FF72"/>
                </a:solidFill>
                <a:latin typeface="Londrina Solid"/>
              </a:rPr>
              <a:t>pwd</a:t>
            </a:r>
            <a:r>
              <a:rPr lang="en-US" sz="2938" spc="105">
                <a:solidFill>
                  <a:srgbClr val="FFFFFF"/>
                </a:solidFill>
                <a:latin typeface="Londrina Solid"/>
              </a:rPr>
              <a:t> - displays current working directory</a:t>
            </a:r>
          </a:p>
          <a:p>
            <a:pPr marL="634429" indent="-317214" lvl="1">
              <a:lnSpc>
                <a:spcPts val="4113"/>
              </a:lnSpc>
              <a:buFont typeface="Arial"/>
              <a:buChar char="•"/>
            </a:pPr>
            <a:r>
              <a:rPr lang="en-US" sz="2938" spc="105">
                <a:solidFill>
                  <a:srgbClr val="C1FF72"/>
                </a:solidFill>
                <a:latin typeface="Londrina Solid"/>
              </a:rPr>
              <a:t>cd *directory_name*</a:t>
            </a:r>
            <a:r>
              <a:rPr lang="en-US" sz="2938" spc="105">
                <a:solidFill>
                  <a:srgbClr val="FFFFFF"/>
                </a:solidFill>
                <a:latin typeface="Londrina Solid"/>
              </a:rPr>
              <a:t> - changes your working directory to the directory_name</a:t>
            </a:r>
          </a:p>
          <a:p>
            <a:pPr marL="1268857" indent="-422952" lvl="2">
              <a:lnSpc>
                <a:spcPts val="4113"/>
              </a:lnSpc>
              <a:buFont typeface="Arial"/>
              <a:buChar char="⚬"/>
            </a:pPr>
            <a:r>
              <a:rPr lang="en-US" sz="2938" spc="105">
                <a:solidFill>
                  <a:srgbClr val="FFFFFF"/>
                </a:solidFill>
                <a:latin typeface="Londrina Solid"/>
              </a:rPr>
              <a:t>Think of directory name like folder name</a:t>
            </a:r>
          </a:p>
          <a:p>
            <a:pPr marL="634429" indent="-317214" lvl="1">
              <a:lnSpc>
                <a:spcPts val="4113"/>
              </a:lnSpc>
              <a:buFont typeface="Arial"/>
              <a:buChar char="•"/>
            </a:pPr>
            <a:r>
              <a:rPr lang="en-US" sz="2938" spc="105">
                <a:solidFill>
                  <a:srgbClr val="C1FF72"/>
                </a:solidFill>
                <a:latin typeface="Londrina Solid"/>
              </a:rPr>
              <a:t>cd ..</a:t>
            </a:r>
            <a:r>
              <a:rPr lang="en-US" sz="2938" spc="105">
                <a:solidFill>
                  <a:srgbClr val="FFFFFF"/>
                </a:solidFill>
                <a:latin typeface="Londrina Solid"/>
              </a:rPr>
              <a:t> - changes directory one level higher (go-back) </a:t>
            </a:r>
          </a:p>
          <a:p>
            <a:pPr marL="634429" indent="-317214" lvl="1">
              <a:lnSpc>
                <a:spcPts val="4113"/>
              </a:lnSpc>
              <a:buFont typeface="Arial"/>
              <a:buChar char="•"/>
            </a:pPr>
            <a:r>
              <a:rPr lang="en-US" sz="2938" spc="105">
                <a:solidFill>
                  <a:srgbClr val="C1FF72"/>
                </a:solidFill>
                <a:latin typeface="Londrina Solid"/>
              </a:rPr>
              <a:t>rm *file_name*</a:t>
            </a:r>
            <a:r>
              <a:rPr lang="en-US" sz="2938" spc="105">
                <a:solidFill>
                  <a:srgbClr val="FFFFFF"/>
                </a:solidFill>
                <a:latin typeface="Londrina Solid"/>
              </a:rPr>
              <a:t> - remove or delete file/folder</a:t>
            </a:r>
          </a:p>
          <a:p>
            <a:pPr marL="634429" indent="-317214" lvl="1">
              <a:lnSpc>
                <a:spcPts val="4113"/>
              </a:lnSpc>
              <a:buFont typeface="Arial"/>
              <a:buChar char="•"/>
            </a:pPr>
            <a:r>
              <a:rPr lang="en-US" sz="2938" spc="105">
                <a:solidFill>
                  <a:srgbClr val="C1FF72"/>
                </a:solidFill>
                <a:latin typeface="Londrina Solid"/>
              </a:rPr>
              <a:t>mv *file_name* *destination*</a:t>
            </a:r>
            <a:r>
              <a:rPr lang="en-US" sz="2938" spc="105">
                <a:solidFill>
                  <a:srgbClr val="FFFFFF"/>
                </a:solidFill>
                <a:latin typeface="Londrina Solid"/>
              </a:rPr>
              <a:t> - move file to destination </a:t>
            </a:r>
          </a:p>
          <a:p>
            <a:pPr marL="634429" indent="-317214" lvl="1">
              <a:lnSpc>
                <a:spcPts val="4113"/>
              </a:lnSpc>
              <a:buFont typeface="Arial"/>
              <a:buChar char="•"/>
            </a:pPr>
            <a:r>
              <a:rPr lang="en-US" sz="2938" spc="105">
                <a:solidFill>
                  <a:srgbClr val="C1FF72"/>
                </a:solidFill>
                <a:latin typeface="Londrina Solid"/>
              </a:rPr>
              <a:t>clear</a:t>
            </a:r>
            <a:r>
              <a:rPr lang="en-US" sz="2938" spc="105">
                <a:solidFill>
                  <a:srgbClr val="FFFFFF"/>
                </a:solidFill>
                <a:latin typeface="Londrina Solid"/>
              </a:rPr>
              <a:t> - visually clears your shell</a:t>
            </a:r>
          </a:p>
          <a:p>
            <a:pPr marL="634429" indent="-317214" lvl="1">
              <a:lnSpc>
                <a:spcPts val="4113"/>
              </a:lnSpc>
              <a:buFont typeface="Arial"/>
              <a:buChar char="•"/>
            </a:pPr>
            <a:r>
              <a:rPr lang="en-US" sz="2938" spc="105">
                <a:solidFill>
                  <a:srgbClr val="C1FF72"/>
                </a:solidFill>
                <a:latin typeface="Londrina Solid"/>
              </a:rPr>
              <a:t>ctrl + c</a:t>
            </a:r>
            <a:r>
              <a:rPr lang="en-US" sz="2938" spc="105">
                <a:solidFill>
                  <a:srgbClr val="FFFFFF"/>
                </a:solidFill>
                <a:latin typeface="Londrina Solid"/>
              </a:rPr>
              <a:t> - terminate whatever is running right now </a:t>
            </a:r>
          </a:p>
          <a:p>
            <a:pPr marL="634429" indent="-317214" lvl="1">
              <a:lnSpc>
                <a:spcPts val="4113"/>
              </a:lnSpc>
              <a:buFont typeface="Arial"/>
              <a:buChar char="•"/>
            </a:pPr>
            <a:r>
              <a:rPr lang="en-US" sz="2938" spc="105">
                <a:solidFill>
                  <a:srgbClr val="C1FF72"/>
                </a:solidFill>
                <a:latin typeface="Londrina Solid"/>
              </a:rPr>
              <a:t>scp *file_name* *source_directory*:~*target_file_path*</a:t>
            </a:r>
          </a:p>
          <a:p>
            <a:pPr marL="1268857" indent="-422952" lvl="2">
              <a:lnSpc>
                <a:spcPts val="4113"/>
              </a:lnSpc>
              <a:buFont typeface="Arial"/>
              <a:buChar char="⚬"/>
            </a:pPr>
            <a:r>
              <a:rPr lang="en-US" sz="2938" spc="105">
                <a:solidFill>
                  <a:srgbClr val="FFFFFF"/>
                </a:solidFill>
                <a:latin typeface="Londrina Solid"/>
              </a:rPr>
              <a:t>secure copy of file/folder from source to target directory</a:t>
            </a:r>
          </a:p>
          <a:p>
            <a:pPr marL="634429" indent="-317214" lvl="1">
              <a:lnSpc>
                <a:spcPts val="4113"/>
              </a:lnSpc>
              <a:buFont typeface="Arial"/>
              <a:buChar char="•"/>
            </a:pPr>
            <a:r>
              <a:rPr lang="en-US" sz="2938" spc="105">
                <a:solidFill>
                  <a:srgbClr val="C1FF72"/>
                </a:solidFill>
                <a:latin typeface="Londrina Solid"/>
              </a:rPr>
              <a:t>ssh *net_id*@node.zoo.cs.yale.edu</a:t>
            </a:r>
            <a:r>
              <a:rPr lang="en-US" sz="2938" spc="105">
                <a:solidFill>
                  <a:srgbClr val="FFFFFF"/>
                </a:solidFill>
                <a:latin typeface="Londrina Solid"/>
              </a:rPr>
              <a:t> - accessing your zoo account</a:t>
            </a:r>
          </a:p>
          <a:p>
            <a:pPr marL="1268857" indent="-422952" lvl="2">
              <a:lnSpc>
                <a:spcPts val="4113"/>
              </a:lnSpc>
              <a:buFont typeface="Arial"/>
              <a:buChar char="⚬"/>
            </a:pPr>
            <a:r>
              <a:rPr lang="en-US" sz="2938" spc="105">
                <a:solidFill>
                  <a:srgbClr val="FFFFFF"/>
                </a:solidFill>
                <a:latin typeface="Londrina Solid"/>
              </a:rPr>
              <a:t>Note: if zoo is being buggy, try ssh to a specific zoo computer (hippo, tick, etc.)</a:t>
            </a:r>
          </a:p>
          <a:p>
            <a:pPr marL="634429" indent="-317214" lvl="1">
              <a:lnSpc>
                <a:spcPts val="4113"/>
              </a:lnSpc>
              <a:buFont typeface="Arial"/>
              <a:buChar char="•"/>
            </a:pPr>
            <a:r>
              <a:rPr lang="en-US" sz="2938" spc="105">
                <a:solidFill>
                  <a:srgbClr val="C1FF72"/>
                </a:solidFill>
                <a:latin typeface="Londrina Solid"/>
              </a:rPr>
              <a:t>exit</a:t>
            </a:r>
            <a:r>
              <a:rPr lang="en-US" sz="2938" spc="105">
                <a:solidFill>
                  <a:srgbClr val="FFFFFF"/>
                </a:solidFill>
                <a:latin typeface="Londrina Solid"/>
              </a:rPr>
              <a:t>  - exit the zoo 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6208965" y="6970780"/>
            <a:ext cx="3922940" cy="5265691"/>
          </a:xfrm>
          <a:custGeom>
            <a:avLst/>
            <a:gdLst/>
            <a:ahLst/>
            <a:cxnLst/>
            <a:rect r="r" b="b" t="t" l="l"/>
            <a:pathLst>
              <a:path h="5265691" w="3922940">
                <a:moveTo>
                  <a:pt x="0" y="0"/>
                </a:moveTo>
                <a:lnTo>
                  <a:pt x="3922940" y="0"/>
                </a:lnTo>
                <a:lnTo>
                  <a:pt x="3922940" y="5265691"/>
                </a:lnTo>
                <a:lnTo>
                  <a:pt x="0" y="526569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282391" y="845814"/>
            <a:ext cx="12659821" cy="9975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7400"/>
              </a:lnSpc>
              <a:spcBef>
                <a:spcPct val="0"/>
              </a:spcBef>
            </a:pPr>
            <a:r>
              <a:rPr lang="en-US" sz="7400">
                <a:solidFill>
                  <a:srgbClr val="FFFFFF"/>
                </a:solidFill>
                <a:latin typeface="Londrina Solid"/>
              </a:rPr>
              <a:t>HELPFUL SHELL COMMANDS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F67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62738">
            <a:off x="13929030" y="-3003411"/>
            <a:ext cx="6660539" cy="7279278"/>
          </a:xfrm>
          <a:custGeom>
            <a:avLst/>
            <a:gdLst/>
            <a:ahLst/>
            <a:cxnLst/>
            <a:rect r="r" b="b" t="t" l="l"/>
            <a:pathLst>
              <a:path h="7279278" w="6660539">
                <a:moveTo>
                  <a:pt x="0" y="0"/>
                </a:moveTo>
                <a:lnTo>
                  <a:pt x="6660540" y="0"/>
                </a:lnTo>
                <a:lnTo>
                  <a:pt x="6660540" y="7279278"/>
                </a:lnTo>
                <a:lnTo>
                  <a:pt x="0" y="7279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710509">
            <a:off x="-3810862" y="6605391"/>
            <a:ext cx="8430468" cy="6607379"/>
          </a:xfrm>
          <a:custGeom>
            <a:avLst/>
            <a:gdLst/>
            <a:ahLst/>
            <a:cxnLst/>
            <a:rect r="r" b="b" t="t" l="l"/>
            <a:pathLst>
              <a:path h="6607379" w="8430468">
                <a:moveTo>
                  <a:pt x="0" y="0"/>
                </a:moveTo>
                <a:lnTo>
                  <a:pt x="8430467" y="0"/>
                </a:lnTo>
                <a:lnTo>
                  <a:pt x="8430467" y="6607379"/>
                </a:lnTo>
                <a:lnTo>
                  <a:pt x="0" y="66073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5400000">
            <a:off x="4703182" y="-2600150"/>
            <a:ext cx="8881636" cy="15525914"/>
            <a:chOff x="0" y="0"/>
            <a:chExt cx="1149350" cy="114935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56348" cy="3245066"/>
            </a:xfrm>
            <a:custGeom>
              <a:avLst/>
              <a:gdLst/>
              <a:ahLst/>
              <a:cxnLst/>
              <a:rect r="r" b="b" t="t" l="l"/>
              <a:pathLst>
                <a:path h="3245066" w="1856348">
                  <a:moveTo>
                    <a:pt x="1856348" y="35857"/>
                  </a:moveTo>
                  <a:lnTo>
                    <a:pt x="1856348" y="0"/>
                  </a:lnTo>
                  <a:lnTo>
                    <a:pt x="10256" y="0"/>
                  </a:lnTo>
                  <a:lnTo>
                    <a:pt x="10256" y="17929"/>
                  </a:lnTo>
                  <a:lnTo>
                    <a:pt x="0" y="17929"/>
                  </a:lnTo>
                  <a:lnTo>
                    <a:pt x="0" y="3245066"/>
                  </a:lnTo>
                  <a:lnTo>
                    <a:pt x="20512" y="3245066"/>
                  </a:lnTo>
                  <a:lnTo>
                    <a:pt x="20512" y="2617567"/>
                  </a:lnTo>
                  <a:lnTo>
                    <a:pt x="369218" y="2617567"/>
                  </a:lnTo>
                  <a:lnTo>
                    <a:pt x="369218" y="3245066"/>
                  </a:lnTo>
                  <a:lnTo>
                    <a:pt x="389730" y="3245066"/>
                  </a:lnTo>
                  <a:lnTo>
                    <a:pt x="389730" y="2617567"/>
                  </a:lnTo>
                  <a:lnTo>
                    <a:pt x="738437" y="2617567"/>
                  </a:lnTo>
                  <a:lnTo>
                    <a:pt x="738437" y="3245066"/>
                  </a:lnTo>
                  <a:lnTo>
                    <a:pt x="758949" y="3245066"/>
                  </a:lnTo>
                  <a:lnTo>
                    <a:pt x="758949" y="2617567"/>
                  </a:lnTo>
                  <a:lnTo>
                    <a:pt x="1107655" y="2617567"/>
                  </a:lnTo>
                  <a:lnTo>
                    <a:pt x="1107655" y="3245066"/>
                  </a:lnTo>
                  <a:lnTo>
                    <a:pt x="1128167" y="3245066"/>
                  </a:lnTo>
                  <a:lnTo>
                    <a:pt x="1128167" y="2617567"/>
                  </a:lnTo>
                  <a:lnTo>
                    <a:pt x="1476873" y="2617567"/>
                  </a:lnTo>
                  <a:lnTo>
                    <a:pt x="1476873" y="3245066"/>
                  </a:lnTo>
                  <a:lnTo>
                    <a:pt x="1497385" y="3245066"/>
                  </a:lnTo>
                  <a:lnTo>
                    <a:pt x="1497385" y="2617567"/>
                  </a:lnTo>
                  <a:lnTo>
                    <a:pt x="1856348" y="2617567"/>
                  </a:lnTo>
                  <a:lnTo>
                    <a:pt x="1856348" y="2581710"/>
                  </a:lnTo>
                  <a:lnTo>
                    <a:pt x="1497385" y="2581710"/>
                  </a:lnTo>
                  <a:lnTo>
                    <a:pt x="1497385" y="1972140"/>
                  </a:lnTo>
                  <a:lnTo>
                    <a:pt x="1856348" y="1972140"/>
                  </a:lnTo>
                  <a:lnTo>
                    <a:pt x="1856348" y="1936282"/>
                  </a:lnTo>
                  <a:lnTo>
                    <a:pt x="1497385" y="1936282"/>
                  </a:lnTo>
                  <a:lnTo>
                    <a:pt x="1497385" y="1326712"/>
                  </a:lnTo>
                  <a:lnTo>
                    <a:pt x="1856348" y="1326712"/>
                  </a:lnTo>
                  <a:lnTo>
                    <a:pt x="1856348" y="1290855"/>
                  </a:lnTo>
                  <a:lnTo>
                    <a:pt x="1497385" y="1290855"/>
                  </a:lnTo>
                  <a:lnTo>
                    <a:pt x="1497385" y="681285"/>
                  </a:lnTo>
                  <a:lnTo>
                    <a:pt x="1856348" y="681285"/>
                  </a:lnTo>
                  <a:lnTo>
                    <a:pt x="1856348" y="645427"/>
                  </a:lnTo>
                  <a:lnTo>
                    <a:pt x="1497385" y="645427"/>
                  </a:lnTo>
                  <a:lnTo>
                    <a:pt x="1497385" y="35857"/>
                  </a:lnTo>
                  <a:lnTo>
                    <a:pt x="1856348" y="35857"/>
                  </a:lnTo>
                  <a:close/>
                  <a:moveTo>
                    <a:pt x="389730" y="645427"/>
                  </a:moveTo>
                  <a:lnTo>
                    <a:pt x="389730" y="35857"/>
                  </a:lnTo>
                  <a:lnTo>
                    <a:pt x="738437" y="35857"/>
                  </a:lnTo>
                  <a:lnTo>
                    <a:pt x="738437" y="645427"/>
                  </a:lnTo>
                  <a:lnTo>
                    <a:pt x="389730" y="645427"/>
                  </a:lnTo>
                  <a:close/>
                  <a:moveTo>
                    <a:pt x="738437" y="681285"/>
                  </a:moveTo>
                  <a:lnTo>
                    <a:pt x="738437" y="1290855"/>
                  </a:lnTo>
                  <a:lnTo>
                    <a:pt x="389730" y="1290855"/>
                  </a:lnTo>
                  <a:lnTo>
                    <a:pt x="389730" y="681285"/>
                  </a:lnTo>
                  <a:lnTo>
                    <a:pt x="738437" y="681285"/>
                  </a:lnTo>
                  <a:close/>
                  <a:moveTo>
                    <a:pt x="369218" y="645427"/>
                  </a:moveTo>
                  <a:lnTo>
                    <a:pt x="20512" y="645427"/>
                  </a:lnTo>
                  <a:lnTo>
                    <a:pt x="20512" y="35857"/>
                  </a:lnTo>
                  <a:lnTo>
                    <a:pt x="369218" y="35857"/>
                  </a:lnTo>
                  <a:lnTo>
                    <a:pt x="369218" y="645427"/>
                  </a:lnTo>
                  <a:close/>
                  <a:moveTo>
                    <a:pt x="369218" y="681285"/>
                  </a:moveTo>
                  <a:lnTo>
                    <a:pt x="369218" y="1290855"/>
                  </a:lnTo>
                  <a:lnTo>
                    <a:pt x="20512" y="1290855"/>
                  </a:lnTo>
                  <a:lnTo>
                    <a:pt x="20512" y="681285"/>
                  </a:lnTo>
                  <a:lnTo>
                    <a:pt x="369218" y="681285"/>
                  </a:lnTo>
                  <a:close/>
                  <a:moveTo>
                    <a:pt x="369218" y="1326712"/>
                  </a:moveTo>
                  <a:lnTo>
                    <a:pt x="369218" y="1936282"/>
                  </a:lnTo>
                  <a:lnTo>
                    <a:pt x="20512" y="1936282"/>
                  </a:lnTo>
                  <a:lnTo>
                    <a:pt x="20512" y="1326712"/>
                  </a:lnTo>
                  <a:lnTo>
                    <a:pt x="369218" y="1326712"/>
                  </a:lnTo>
                  <a:close/>
                  <a:moveTo>
                    <a:pt x="389730" y="1326712"/>
                  </a:moveTo>
                  <a:lnTo>
                    <a:pt x="738437" y="1326712"/>
                  </a:lnTo>
                  <a:lnTo>
                    <a:pt x="738437" y="1936282"/>
                  </a:lnTo>
                  <a:lnTo>
                    <a:pt x="389730" y="1936282"/>
                  </a:lnTo>
                  <a:lnTo>
                    <a:pt x="389730" y="1326712"/>
                  </a:lnTo>
                  <a:close/>
                  <a:moveTo>
                    <a:pt x="758949" y="1326712"/>
                  </a:moveTo>
                  <a:lnTo>
                    <a:pt x="1107655" y="1326712"/>
                  </a:lnTo>
                  <a:lnTo>
                    <a:pt x="1107655" y="1936282"/>
                  </a:lnTo>
                  <a:lnTo>
                    <a:pt x="758949" y="1936282"/>
                  </a:lnTo>
                  <a:lnTo>
                    <a:pt x="758949" y="1326712"/>
                  </a:lnTo>
                  <a:close/>
                  <a:moveTo>
                    <a:pt x="758949" y="1290855"/>
                  </a:moveTo>
                  <a:lnTo>
                    <a:pt x="758949" y="681285"/>
                  </a:lnTo>
                  <a:lnTo>
                    <a:pt x="1107655" y="681285"/>
                  </a:lnTo>
                  <a:lnTo>
                    <a:pt x="1107655" y="1290855"/>
                  </a:lnTo>
                  <a:lnTo>
                    <a:pt x="758949" y="1290855"/>
                  </a:lnTo>
                  <a:close/>
                  <a:moveTo>
                    <a:pt x="758949" y="645427"/>
                  </a:moveTo>
                  <a:lnTo>
                    <a:pt x="758949" y="35857"/>
                  </a:lnTo>
                  <a:lnTo>
                    <a:pt x="1107655" y="35857"/>
                  </a:lnTo>
                  <a:lnTo>
                    <a:pt x="1107655" y="645427"/>
                  </a:lnTo>
                  <a:lnTo>
                    <a:pt x="758949" y="645427"/>
                  </a:lnTo>
                  <a:close/>
                  <a:moveTo>
                    <a:pt x="20512" y="2581710"/>
                  </a:moveTo>
                  <a:lnTo>
                    <a:pt x="20512" y="1972140"/>
                  </a:lnTo>
                  <a:lnTo>
                    <a:pt x="369218" y="1972140"/>
                  </a:lnTo>
                  <a:lnTo>
                    <a:pt x="369218" y="2581710"/>
                  </a:lnTo>
                  <a:lnTo>
                    <a:pt x="20512" y="2581710"/>
                  </a:lnTo>
                  <a:close/>
                  <a:moveTo>
                    <a:pt x="389730" y="2581710"/>
                  </a:moveTo>
                  <a:lnTo>
                    <a:pt x="389730" y="1972140"/>
                  </a:lnTo>
                  <a:lnTo>
                    <a:pt x="738437" y="1972140"/>
                  </a:lnTo>
                  <a:lnTo>
                    <a:pt x="738437" y="2581710"/>
                  </a:lnTo>
                  <a:lnTo>
                    <a:pt x="389730" y="2581710"/>
                  </a:lnTo>
                  <a:close/>
                  <a:moveTo>
                    <a:pt x="758949" y="2581710"/>
                  </a:moveTo>
                  <a:lnTo>
                    <a:pt x="758949" y="1972140"/>
                  </a:lnTo>
                  <a:lnTo>
                    <a:pt x="1107655" y="1972140"/>
                  </a:lnTo>
                  <a:lnTo>
                    <a:pt x="1107655" y="2581710"/>
                  </a:lnTo>
                  <a:lnTo>
                    <a:pt x="758949" y="2581710"/>
                  </a:lnTo>
                  <a:close/>
                  <a:moveTo>
                    <a:pt x="1476873" y="2581710"/>
                  </a:moveTo>
                  <a:lnTo>
                    <a:pt x="1128167" y="2581710"/>
                  </a:lnTo>
                  <a:lnTo>
                    <a:pt x="1128167" y="1972140"/>
                  </a:lnTo>
                  <a:lnTo>
                    <a:pt x="1476873" y="1972140"/>
                  </a:lnTo>
                  <a:lnTo>
                    <a:pt x="1476873" y="2581710"/>
                  </a:lnTo>
                  <a:close/>
                  <a:moveTo>
                    <a:pt x="1476873" y="1936282"/>
                  </a:moveTo>
                  <a:lnTo>
                    <a:pt x="1128167" y="1936282"/>
                  </a:lnTo>
                  <a:lnTo>
                    <a:pt x="1128167" y="1326712"/>
                  </a:lnTo>
                  <a:lnTo>
                    <a:pt x="1476873" y="1326712"/>
                  </a:lnTo>
                  <a:lnTo>
                    <a:pt x="1476873" y="1936282"/>
                  </a:lnTo>
                  <a:close/>
                  <a:moveTo>
                    <a:pt x="1476873" y="1290855"/>
                  </a:moveTo>
                  <a:lnTo>
                    <a:pt x="1128167" y="1290855"/>
                  </a:lnTo>
                  <a:lnTo>
                    <a:pt x="1128167" y="681285"/>
                  </a:lnTo>
                  <a:lnTo>
                    <a:pt x="1476873" y="681285"/>
                  </a:lnTo>
                  <a:lnTo>
                    <a:pt x="1476873" y="1290855"/>
                  </a:lnTo>
                  <a:close/>
                  <a:moveTo>
                    <a:pt x="1476873" y="645427"/>
                  </a:moveTo>
                  <a:lnTo>
                    <a:pt x="1128167" y="645427"/>
                  </a:lnTo>
                  <a:lnTo>
                    <a:pt x="1128167" y="35857"/>
                  </a:lnTo>
                  <a:lnTo>
                    <a:pt x="1476873" y="35857"/>
                  </a:lnTo>
                  <a:lnTo>
                    <a:pt x="1476873" y="645427"/>
                  </a:lnTo>
                  <a:close/>
                </a:path>
              </a:pathLst>
            </a:custGeom>
            <a:solidFill>
              <a:srgbClr val="FFFFFF">
                <a:alpha val="4706"/>
              </a:srgbClr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-45863">
            <a:off x="-1134261" y="6992456"/>
            <a:ext cx="3077265" cy="3501867"/>
          </a:xfrm>
          <a:custGeom>
            <a:avLst/>
            <a:gdLst/>
            <a:ahLst/>
            <a:cxnLst/>
            <a:rect r="r" b="b" t="t" l="l"/>
            <a:pathLst>
              <a:path h="3501867" w="3077265">
                <a:moveTo>
                  <a:pt x="0" y="0"/>
                </a:moveTo>
                <a:lnTo>
                  <a:pt x="3077265" y="0"/>
                </a:lnTo>
                <a:lnTo>
                  <a:pt x="3077265" y="3501867"/>
                </a:lnTo>
                <a:lnTo>
                  <a:pt x="0" y="35018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440441">
            <a:off x="578643" y="8514302"/>
            <a:ext cx="2275418" cy="2589380"/>
          </a:xfrm>
          <a:custGeom>
            <a:avLst/>
            <a:gdLst/>
            <a:ahLst/>
            <a:cxnLst/>
            <a:rect r="r" b="b" t="t" l="l"/>
            <a:pathLst>
              <a:path h="2589380" w="2275418">
                <a:moveTo>
                  <a:pt x="0" y="0"/>
                </a:moveTo>
                <a:lnTo>
                  <a:pt x="2275418" y="0"/>
                </a:lnTo>
                <a:lnTo>
                  <a:pt x="2275418" y="2589380"/>
                </a:lnTo>
                <a:lnTo>
                  <a:pt x="0" y="25893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7129131">
            <a:off x="15778807" y="-378454"/>
            <a:ext cx="5018386" cy="5784883"/>
          </a:xfrm>
          <a:custGeom>
            <a:avLst/>
            <a:gdLst/>
            <a:ahLst/>
            <a:cxnLst/>
            <a:rect r="r" b="b" t="t" l="l"/>
            <a:pathLst>
              <a:path h="5784883" w="5018386">
                <a:moveTo>
                  <a:pt x="0" y="0"/>
                </a:moveTo>
                <a:lnTo>
                  <a:pt x="5018386" y="0"/>
                </a:lnTo>
                <a:lnTo>
                  <a:pt x="5018386" y="5784883"/>
                </a:lnTo>
                <a:lnTo>
                  <a:pt x="0" y="578488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5087684">
            <a:off x="-1134907" y="-520016"/>
            <a:ext cx="4233985" cy="3911144"/>
          </a:xfrm>
          <a:custGeom>
            <a:avLst/>
            <a:gdLst/>
            <a:ahLst/>
            <a:cxnLst/>
            <a:rect r="r" b="b" t="t" l="l"/>
            <a:pathLst>
              <a:path h="3911144" w="4233985">
                <a:moveTo>
                  <a:pt x="4233986" y="0"/>
                </a:moveTo>
                <a:lnTo>
                  <a:pt x="0" y="0"/>
                </a:lnTo>
                <a:lnTo>
                  <a:pt x="0" y="3911144"/>
                </a:lnTo>
                <a:lnTo>
                  <a:pt x="4233986" y="3911144"/>
                </a:lnTo>
                <a:lnTo>
                  <a:pt x="4233986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461213" y="3392555"/>
            <a:ext cx="13365573" cy="5333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73"/>
              </a:lnSpc>
            </a:pPr>
            <a:r>
              <a:rPr lang="en-US" sz="4338" spc="156">
                <a:solidFill>
                  <a:srgbClr val="C1FF72"/>
                </a:solidFill>
                <a:latin typeface="Londrina Solid"/>
              </a:rPr>
              <a:t>ssh *net_id*@node.zoo.cs.yale.edu</a:t>
            </a:r>
          </a:p>
          <a:p>
            <a:pPr marL="699197" indent="-349599" lvl="1">
              <a:lnSpc>
                <a:spcPts val="4533"/>
              </a:lnSpc>
              <a:buFont typeface="Arial"/>
              <a:buChar char="•"/>
            </a:pPr>
            <a:r>
              <a:rPr lang="en-US" sz="3238" spc="116">
                <a:solidFill>
                  <a:srgbClr val="FFFFFF"/>
                </a:solidFill>
                <a:latin typeface="Londrina Solid"/>
              </a:rPr>
              <a:t>Will prompt you to put in your netId password</a:t>
            </a:r>
          </a:p>
          <a:p>
            <a:pPr marL="1398394" indent="-466131" lvl="2">
              <a:lnSpc>
                <a:spcPts val="4533"/>
              </a:lnSpc>
              <a:buFont typeface="Arial"/>
              <a:buChar char="⚬"/>
            </a:pPr>
            <a:r>
              <a:rPr lang="en-US" sz="3238" spc="116">
                <a:solidFill>
                  <a:srgbClr val="FFFFFF"/>
                </a:solidFill>
                <a:latin typeface="Londrina Solid"/>
              </a:rPr>
              <a:t>Note: when you type in your password it will not display you typing but trust it is working </a:t>
            </a:r>
          </a:p>
          <a:p>
            <a:pPr marL="1398394" indent="-466131" lvl="2">
              <a:lnSpc>
                <a:spcPts val="4533"/>
              </a:lnSpc>
              <a:buFont typeface="Arial"/>
              <a:buChar char="⚬"/>
            </a:pPr>
            <a:r>
              <a:rPr lang="en-US" sz="3238" spc="116">
                <a:solidFill>
                  <a:srgbClr val="FFFFFF"/>
                </a:solidFill>
                <a:latin typeface="Londrina Solid"/>
              </a:rPr>
              <a:t>If your netId password is wrong, it’ll still prompt a duo push and it’ll look like it worked, so double check your password is correct if you are having problems accessing the zoo</a:t>
            </a:r>
          </a:p>
          <a:p>
            <a:pPr marL="699197" indent="-349599" lvl="1">
              <a:lnSpc>
                <a:spcPts val="4533"/>
              </a:lnSpc>
              <a:buFont typeface="Arial"/>
              <a:buChar char="•"/>
            </a:pPr>
            <a:r>
              <a:rPr lang="en-US" sz="3238" spc="116">
                <a:solidFill>
                  <a:srgbClr val="FFFFFF"/>
                </a:solidFill>
                <a:latin typeface="Londrina Solid"/>
              </a:rPr>
              <a:t>Duo Push Authentication</a:t>
            </a:r>
          </a:p>
          <a:p>
            <a:pPr>
              <a:lnSpc>
                <a:spcPts val="4533"/>
              </a:lnSpc>
            </a:pP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5297830" y="6970780"/>
            <a:ext cx="3922940" cy="5265691"/>
          </a:xfrm>
          <a:custGeom>
            <a:avLst/>
            <a:gdLst/>
            <a:ahLst/>
            <a:cxnLst/>
            <a:rect r="r" b="b" t="t" l="l"/>
            <a:pathLst>
              <a:path h="5265691" w="3922940">
                <a:moveTo>
                  <a:pt x="0" y="0"/>
                </a:moveTo>
                <a:lnTo>
                  <a:pt x="3922940" y="0"/>
                </a:lnTo>
                <a:lnTo>
                  <a:pt x="3922940" y="5265691"/>
                </a:lnTo>
                <a:lnTo>
                  <a:pt x="0" y="526569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121656" y="1200150"/>
            <a:ext cx="12366952" cy="1349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10000"/>
              </a:lnSpc>
              <a:spcBef>
                <a:spcPct val="0"/>
              </a:spcBef>
            </a:pPr>
            <a:r>
              <a:rPr lang="en-US" sz="10000">
                <a:solidFill>
                  <a:srgbClr val="FFFFFF"/>
                </a:solidFill>
                <a:latin typeface="Londrina Solid"/>
              </a:rPr>
              <a:t>ACCESSING THE ZOO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F67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62738">
            <a:off x="13929030" y="-3003411"/>
            <a:ext cx="6660539" cy="7279278"/>
          </a:xfrm>
          <a:custGeom>
            <a:avLst/>
            <a:gdLst/>
            <a:ahLst/>
            <a:cxnLst/>
            <a:rect r="r" b="b" t="t" l="l"/>
            <a:pathLst>
              <a:path h="7279278" w="6660539">
                <a:moveTo>
                  <a:pt x="0" y="0"/>
                </a:moveTo>
                <a:lnTo>
                  <a:pt x="6660540" y="0"/>
                </a:lnTo>
                <a:lnTo>
                  <a:pt x="6660540" y="7279278"/>
                </a:lnTo>
                <a:lnTo>
                  <a:pt x="0" y="7279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710509">
            <a:off x="-3810862" y="6605391"/>
            <a:ext cx="8430468" cy="6607379"/>
          </a:xfrm>
          <a:custGeom>
            <a:avLst/>
            <a:gdLst/>
            <a:ahLst/>
            <a:cxnLst/>
            <a:rect r="r" b="b" t="t" l="l"/>
            <a:pathLst>
              <a:path h="6607379" w="8430468">
                <a:moveTo>
                  <a:pt x="0" y="0"/>
                </a:moveTo>
                <a:lnTo>
                  <a:pt x="8430467" y="0"/>
                </a:lnTo>
                <a:lnTo>
                  <a:pt x="8430467" y="6607379"/>
                </a:lnTo>
                <a:lnTo>
                  <a:pt x="0" y="66073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5400000">
            <a:off x="4703182" y="-2600150"/>
            <a:ext cx="8881636" cy="15525914"/>
            <a:chOff x="0" y="0"/>
            <a:chExt cx="1149350" cy="114935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56348" cy="3245066"/>
            </a:xfrm>
            <a:custGeom>
              <a:avLst/>
              <a:gdLst/>
              <a:ahLst/>
              <a:cxnLst/>
              <a:rect r="r" b="b" t="t" l="l"/>
              <a:pathLst>
                <a:path h="3245066" w="1856348">
                  <a:moveTo>
                    <a:pt x="1856348" y="35857"/>
                  </a:moveTo>
                  <a:lnTo>
                    <a:pt x="1856348" y="0"/>
                  </a:lnTo>
                  <a:lnTo>
                    <a:pt x="10256" y="0"/>
                  </a:lnTo>
                  <a:lnTo>
                    <a:pt x="10256" y="17929"/>
                  </a:lnTo>
                  <a:lnTo>
                    <a:pt x="0" y="17929"/>
                  </a:lnTo>
                  <a:lnTo>
                    <a:pt x="0" y="3245066"/>
                  </a:lnTo>
                  <a:lnTo>
                    <a:pt x="20512" y="3245066"/>
                  </a:lnTo>
                  <a:lnTo>
                    <a:pt x="20512" y="2617567"/>
                  </a:lnTo>
                  <a:lnTo>
                    <a:pt x="369218" y="2617567"/>
                  </a:lnTo>
                  <a:lnTo>
                    <a:pt x="369218" y="3245066"/>
                  </a:lnTo>
                  <a:lnTo>
                    <a:pt x="389730" y="3245066"/>
                  </a:lnTo>
                  <a:lnTo>
                    <a:pt x="389730" y="2617567"/>
                  </a:lnTo>
                  <a:lnTo>
                    <a:pt x="738437" y="2617567"/>
                  </a:lnTo>
                  <a:lnTo>
                    <a:pt x="738437" y="3245066"/>
                  </a:lnTo>
                  <a:lnTo>
                    <a:pt x="758949" y="3245066"/>
                  </a:lnTo>
                  <a:lnTo>
                    <a:pt x="758949" y="2617567"/>
                  </a:lnTo>
                  <a:lnTo>
                    <a:pt x="1107655" y="2617567"/>
                  </a:lnTo>
                  <a:lnTo>
                    <a:pt x="1107655" y="3245066"/>
                  </a:lnTo>
                  <a:lnTo>
                    <a:pt x="1128167" y="3245066"/>
                  </a:lnTo>
                  <a:lnTo>
                    <a:pt x="1128167" y="2617567"/>
                  </a:lnTo>
                  <a:lnTo>
                    <a:pt x="1476873" y="2617567"/>
                  </a:lnTo>
                  <a:lnTo>
                    <a:pt x="1476873" y="3245066"/>
                  </a:lnTo>
                  <a:lnTo>
                    <a:pt x="1497385" y="3245066"/>
                  </a:lnTo>
                  <a:lnTo>
                    <a:pt x="1497385" y="2617567"/>
                  </a:lnTo>
                  <a:lnTo>
                    <a:pt x="1856348" y="2617567"/>
                  </a:lnTo>
                  <a:lnTo>
                    <a:pt x="1856348" y="2581710"/>
                  </a:lnTo>
                  <a:lnTo>
                    <a:pt x="1497385" y="2581710"/>
                  </a:lnTo>
                  <a:lnTo>
                    <a:pt x="1497385" y="1972140"/>
                  </a:lnTo>
                  <a:lnTo>
                    <a:pt x="1856348" y="1972140"/>
                  </a:lnTo>
                  <a:lnTo>
                    <a:pt x="1856348" y="1936282"/>
                  </a:lnTo>
                  <a:lnTo>
                    <a:pt x="1497385" y="1936282"/>
                  </a:lnTo>
                  <a:lnTo>
                    <a:pt x="1497385" y="1326712"/>
                  </a:lnTo>
                  <a:lnTo>
                    <a:pt x="1856348" y="1326712"/>
                  </a:lnTo>
                  <a:lnTo>
                    <a:pt x="1856348" y="1290855"/>
                  </a:lnTo>
                  <a:lnTo>
                    <a:pt x="1497385" y="1290855"/>
                  </a:lnTo>
                  <a:lnTo>
                    <a:pt x="1497385" y="681285"/>
                  </a:lnTo>
                  <a:lnTo>
                    <a:pt x="1856348" y="681285"/>
                  </a:lnTo>
                  <a:lnTo>
                    <a:pt x="1856348" y="645427"/>
                  </a:lnTo>
                  <a:lnTo>
                    <a:pt x="1497385" y="645427"/>
                  </a:lnTo>
                  <a:lnTo>
                    <a:pt x="1497385" y="35857"/>
                  </a:lnTo>
                  <a:lnTo>
                    <a:pt x="1856348" y="35857"/>
                  </a:lnTo>
                  <a:close/>
                  <a:moveTo>
                    <a:pt x="389730" y="645427"/>
                  </a:moveTo>
                  <a:lnTo>
                    <a:pt x="389730" y="35857"/>
                  </a:lnTo>
                  <a:lnTo>
                    <a:pt x="738437" y="35857"/>
                  </a:lnTo>
                  <a:lnTo>
                    <a:pt x="738437" y="645427"/>
                  </a:lnTo>
                  <a:lnTo>
                    <a:pt x="389730" y="645427"/>
                  </a:lnTo>
                  <a:close/>
                  <a:moveTo>
                    <a:pt x="738437" y="681285"/>
                  </a:moveTo>
                  <a:lnTo>
                    <a:pt x="738437" y="1290855"/>
                  </a:lnTo>
                  <a:lnTo>
                    <a:pt x="389730" y="1290855"/>
                  </a:lnTo>
                  <a:lnTo>
                    <a:pt x="389730" y="681285"/>
                  </a:lnTo>
                  <a:lnTo>
                    <a:pt x="738437" y="681285"/>
                  </a:lnTo>
                  <a:close/>
                  <a:moveTo>
                    <a:pt x="369218" y="645427"/>
                  </a:moveTo>
                  <a:lnTo>
                    <a:pt x="20512" y="645427"/>
                  </a:lnTo>
                  <a:lnTo>
                    <a:pt x="20512" y="35857"/>
                  </a:lnTo>
                  <a:lnTo>
                    <a:pt x="369218" y="35857"/>
                  </a:lnTo>
                  <a:lnTo>
                    <a:pt x="369218" y="645427"/>
                  </a:lnTo>
                  <a:close/>
                  <a:moveTo>
                    <a:pt x="369218" y="681285"/>
                  </a:moveTo>
                  <a:lnTo>
                    <a:pt x="369218" y="1290855"/>
                  </a:lnTo>
                  <a:lnTo>
                    <a:pt x="20512" y="1290855"/>
                  </a:lnTo>
                  <a:lnTo>
                    <a:pt x="20512" y="681285"/>
                  </a:lnTo>
                  <a:lnTo>
                    <a:pt x="369218" y="681285"/>
                  </a:lnTo>
                  <a:close/>
                  <a:moveTo>
                    <a:pt x="369218" y="1326712"/>
                  </a:moveTo>
                  <a:lnTo>
                    <a:pt x="369218" y="1936282"/>
                  </a:lnTo>
                  <a:lnTo>
                    <a:pt x="20512" y="1936282"/>
                  </a:lnTo>
                  <a:lnTo>
                    <a:pt x="20512" y="1326712"/>
                  </a:lnTo>
                  <a:lnTo>
                    <a:pt x="369218" y="1326712"/>
                  </a:lnTo>
                  <a:close/>
                  <a:moveTo>
                    <a:pt x="389730" y="1326712"/>
                  </a:moveTo>
                  <a:lnTo>
                    <a:pt x="738437" y="1326712"/>
                  </a:lnTo>
                  <a:lnTo>
                    <a:pt x="738437" y="1936282"/>
                  </a:lnTo>
                  <a:lnTo>
                    <a:pt x="389730" y="1936282"/>
                  </a:lnTo>
                  <a:lnTo>
                    <a:pt x="389730" y="1326712"/>
                  </a:lnTo>
                  <a:close/>
                  <a:moveTo>
                    <a:pt x="758949" y="1326712"/>
                  </a:moveTo>
                  <a:lnTo>
                    <a:pt x="1107655" y="1326712"/>
                  </a:lnTo>
                  <a:lnTo>
                    <a:pt x="1107655" y="1936282"/>
                  </a:lnTo>
                  <a:lnTo>
                    <a:pt x="758949" y="1936282"/>
                  </a:lnTo>
                  <a:lnTo>
                    <a:pt x="758949" y="1326712"/>
                  </a:lnTo>
                  <a:close/>
                  <a:moveTo>
                    <a:pt x="758949" y="1290855"/>
                  </a:moveTo>
                  <a:lnTo>
                    <a:pt x="758949" y="681285"/>
                  </a:lnTo>
                  <a:lnTo>
                    <a:pt x="1107655" y="681285"/>
                  </a:lnTo>
                  <a:lnTo>
                    <a:pt x="1107655" y="1290855"/>
                  </a:lnTo>
                  <a:lnTo>
                    <a:pt x="758949" y="1290855"/>
                  </a:lnTo>
                  <a:close/>
                  <a:moveTo>
                    <a:pt x="758949" y="645427"/>
                  </a:moveTo>
                  <a:lnTo>
                    <a:pt x="758949" y="35857"/>
                  </a:lnTo>
                  <a:lnTo>
                    <a:pt x="1107655" y="35857"/>
                  </a:lnTo>
                  <a:lnTo>
                    <a:pt x="1107655" y="645427"/>
                  </a:lnTo>
                  <a:lnTo>
                    <a:pt x="758949" y="645427"/>
                  </a:lnTo>
                  <a:close/>
                  <a:moveTo>
                    <a:pt x="20512" y="2581710"/>
                  </a:moveTo>
                  <a:lnTo>
                    <a:pt x="20512" y="1972140"/>
                  </a:lnTo>
                  <a:lnTo>
                    <a:pt x="369218" y="1972140"/>
                  </a:lnTo>
                  <a:lnTo>
                    <a:pt x="369218" y="2581710"/>
                  </a:lnTo>
                  <a:lnTo>
                    <a:pt x="20512" y="2581710"/>
                  </a:lnTo>
                  <a:close/>
                  <a:moveTo>
                    <a:pt x="389730" y="2581710"/>
                  </a:moveTo>
                  <a:lnTo>
                    <a:pt x="389730" y="1972140"/>
                  </a:lnTo>
                  <a:lnTo>
                    <a:pt x="738437" y="1972140"/>
                  </a:lnTo>
                  <a:lnTo>
                    <a:pt x="738437" y="2581710"/>
                  </a:lnTo>
                  <a:lnTo>
                    <a:pt x="389730" y="2581710"/>
                  </a:lnTo>
                  <a:close/>
                  <a:moveTo>
                    <a:pt x="758949" y="2581710"/>
                  </a:moveTo>
                  <a:lnTo>
                    <a:pt x="758949" y="1972140"/>
                  </a:lnTo>
                  <a:lnTo>
                    <a:pt x="1107655" y="1972140"/>
                  </a:lnTo>
                  <a:lnTo>
                    <a:pt x="1107655" y="2581710"/>
                  </a:lnTo>
                  <a:lnTo>
                    <a:pt x="758949" y="2581710"/>
                  </a:lnTo>
                  <a:close/>
                  <a:moveTo>
                    <a:pt x="1476873" y="2581710"/>
                  </a:moveTo>
                  <a:lnTo>
                    <a:pt x="1128167" y="2581710"/>
                  </a:lnTo>
                  <a:lnTo>
                    <a:pt x="1128167" y="1972140"/>
                  </a:lnTo>
                  <a:lnTo>
                    <a:pt x="1476873" y="1972140"/>
                  </a:lnTo>
                  <a:lnTo>
                    <a:pt x="1476873" y="2581710"/>
                  </a:lnTo>
                  <a:close/>
                  <a:moveTo>
                    <a:pt x="1476873" y="1936282"/>
                  </a:moveTo>
                  <a:lnTo>
                    <a:pt x="1128167" y="1936282"/>
                  </a:lnTo>
                  <a:lnTo>
                    <a:pt x="1128167" y="1326712"/>
                  </a:lnTo>
                  <a:lnTo>
                    <a:pt x="1476873" y="1326712"/>
                  </a:lnTo>
                  <a:lnTo>
                    <a:pt x="1476873" y="1936282"/>
                  </a:lnTo>
                  <a:close/>
                  <a:moveTo>
                    <a:pt x="1476873" y="1290855"/>
                  </a:moveTo>
                  <a:lnTo>
                    <a:pt x="1128167" y="1290855"/>
                  </a:lnTo>
                  <a:lnTo>
                    <a:pt x="1128167" y="681285"/>
                  </a:lnTo>
                  <a:lnTo>
                    <a:pt x="1476873" y="681285"/>
                  </a:lnTo>
                  <a:lnTo>
                    <a:pt x="1476873" y="1290855"/>
                  </a:lnTo>
                  <a:close/>
                  <a:moveTo>
                    <a:pt x="1476873" y="645427"/>
                  </a:moveTo>
                  <a:lnTo>
                    <a:pt x="1128167" y="645427"/>
                  </a:lnTo>
                  <a:lnTo>
                    <a:pt x="1128167" y="35857"/>
                  </a:lnTo>
                  <a:lnTo>
                    <a:pt x="1476873" y="35857"/>
                  </a:lnTo>
                  <a:lnTo>
                    <a:pt x="1476873" y="645427"/>
                  </a:lnTo>
                  <a:close/>
                </a:path>
              </a:pathLst>
            </a:custGeom>
            <a:solidFill>
              <a:srgbClr val="FFFFFF">
                <a:alpha val="4706"/>
              </a:srgbClr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-45863">
            <a:off x="-1134261" y="6992456"/>
            <a:ext cx="3077265" cy="3501867"/>
          </a:xfrm>
          <a:custGeom>
            <a:avLst/>
            <a:gdLst/>
            <a:ahLst/>
            <a:cxnLst/>
            <a:rect r="r" b="b" t="t" l="l"/>
            <a:pathLst>
              <a:path h="3501867" w="3077265">
                <a:moveTo>
                  <a:pt x="0" y="0"/>
                </a:moveTo>
                <a:lnTo>
                  <a:pt x="3077265" y="0"/>
                </a:lnTo>
                <a:lnTo>
                  <a:pt x="3077265" y="3501867"/>
                </a:lnTo>
                <a:lnTo>
                  <a:pt x="0" y="35018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440441">
            <a:off x="578643" y="8514302"/>
            <a:ext cx="2275418" cy="2589380"/>
          </a:xfrm>
          <a:custGeom>
            <a:avLst/>
            <a:gdLst/>
            <a:ahLst/>
            <a:cxnLst/>
            <a:rect r="r" b="b" t="t" l="l"/>
            <a:pathLst>
              <a:path h="2589380" w="2275418">
                <a:moveTo>
                  <a:pt x="0" y="0"/>
                </a:moveTo>
                <a:lnTo>
                  <a:pt x="2275418" y="0"/>
                </a:lnTo>
                <a:lnTo>
                  <a:pt x="2275418" y="2589380"/>
                </a:lnTo>
                <a:lnTo>
                  <a:pt x="0" y="25893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7129131">
            <a:off x="15778807" y="-378454"/>
            <a:ext cx="5018386" cy="5784883"/>
          </a:xfrm>
          <a:custGeom>
            <a:avLst/>
            <a:gdLst/>
            <a:ahLst/>
            <a:cxnLst/>
            <a:rect r="r" b="b" t="t" l="l"/>
            <a:pathLst>
              <a:path h="5784883" w="5018386">
                <a:moveTo>
                  <a:pt x="0" y="0"/>
                </a:moveTo>
                <a:lnTo>
                  <a:pt x="5018386" y="0"/>
                </a:lnTo>
                <a:lnTo>
                  <a:pt x="5018386" y="5784883"/>
                </a:lnTo>
                <a:lnTo>
                  <a:pt x="0" y="578488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5087684">
            <a:off x="-1134907" y="-520016"/>
            <a:ext cx="4233985" cy="3911144"/>
          </a:xfrm>
          <a:custGeom>
            <a:avLst/>
            <a:gdLst/>
            <a:ahLst/>
            <a:cxnLst/>
            <a:rect r="r" b="b" t="t" l="l"/>
            <a:pathLst>
              <a:path h="3911144" w="4233985">
                <a:moveTo>
                  <a:pt x="4233986" y="0"/>
                </a:moveTo>
                <a:lnTo>
                  <a:pt x="0" y="0"/>
                </a:lnTo>
                <a:lnTo>
                  <a:pt x="0" y="3911144"/>
                </a:lnTo>
                <a:lnTo>
                  <a:pt x="4233986" y="3911144"/>
                </a:lnTo>
                <a:lnTo>
                  <a:pt x="4233986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461213" y="3411605"/>
            <a:ext cx="13411837" cy="57284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49"/>
              </a:lnSpc>
            </a:pPr>
            <a:r>
              <a:rPr lang="en-US" sz="3249" spc="116">
                <a:solidFill>
                  <a:srgbClr val="FFFFFF"/>
                </a:solidFill>
                <a:latin typeface="Londrina Solid"/>
              </a:rPr>
              <a:t>1) ssh into the zoo </a:t>
            </a:r>
          </a:p>
          <a:p>
            <a:pPr>
              <a:lnSpc>
                <a:spcPts val="4549"/>
              </a:lnSpc>
            </a:pPr>
            <a:r>
              <a:rPr lang="en-US" sz="3249" spc="116">
                <a:solidFill>
                  <a:srgbClr val="FFFFFF"/>
                </a:solidFill>
                <a:latin typeface="Londrina Solid"/>
              </a:rPr>
              <a:t>2) </a:t>
            </a:r>
            <a:r>
              <a:rPr lang="en-US" sz="3249" spc="116">
                <a:solidFill>
                  <a:srgbClr val="FFFFFF"/>
                </a:solidFill>
                <a:latin typeface="Londrina Solid"/>
              </a:rPr>
              <a:t>cd into the cpsc 200 directory (once in zoo, type </a:t>
            </a:r>
            <a:r>
              <a:rPr lang="en-US" sz="3249" spc="116">
                <a:solidFill>
                  <a:srgbClr val="C1FF72"/>
                </a:solidFill>
                <a:latin typeface="Londrina Solid"/>
              </a:rPr>
              <a:t>cd /c/cs200/hws</a:t>
            </a:r>
            <a:r>
              <a:rPr lang="en-US" sz="3249" spc="116">
                <a:solidFill>
                  <a:srgbClr val="FFFFFF"/>
                </a:solidFill>
                <a:latin typeface="Londrina Solid"/>
              </a:rPr>
              <a:t>)</a:t>
            </a:r>
          </a:p>
          <a:p>
            <a:pPr>
              <a:lnSpc>
                <a:spcPts val="4549"/>
              </a:lnSpc>
            </a:pPr>
            <a:r>
              <a:rPr lang="en-US" sz="3249" spc="116">
                <a:solidFill>
                  <a:srgbClr val="FFFFFF"/>
                </a:solidFill>
                <a:latin typeface="Londrina Solid"/>
              </a:rPr>
              <a:t>3) </a:t>
            </a:r>
            <a:r>
              <a:rPr lang="en-US" sz="3249" spc="116">
                <a:solidFill>
                  <a:srgbClr val="FFFFFF"/>
                </a:solidFill>
                <a:latin typeface="Londrina Solid"/>
              </a:rPr>
              <a:t>copy the hw file into your zoo directory or locally on your computer </a:t>
            </a:r>
          </a:p>
          <a:p>
            <a:pPr marL="701617" indent="-350809" lvl="1">
              <a:lnSpc>
                <a:spcPts val="4549"/>
              </a:lnSpc>
              <a:buFont typeface="Arial"/>
              <a:buChar char="•"/>
            </a:pPr>
            <a:r>
              <a:rPr lang="en-US" sz="3249" spc="116">
                <a:solidFill>
                  <a:srgbClr val="C1FF72"/>
                </a:solidFill>
                <a:latin typeface="Londrina Solid"/>
              </a:rPr>
              <a:t>scp hw0 *netId*@node.zoo.cs.yale.edu:~*target_path*</a:t>
            </a:r>
          </a:p>
          <a:p>
            <a:pPr marL="701617" indent="-350809" lvl="1">
              <a:lnSpc>
                <a:spcPts val="4549"/>
              </a:lnSpc>
              <a:buFont typeface="Arial"/>
              <a:buChar char="•"/>
            </a:pPr>
            <a:r>
              <a:rPr lang="en-US" sz="3249" spc="116">
                <a:solidFill>
                  <a:srgbClr val="FFFFFF"/>
                </a:solidFill>
                <a:latin typeface="Londrina Solid"/>
              </a:rPr>
              <a:t>The target_path is where you want to save the file </a:t>
            </a:r>
          </a:p>
          <a:p>
            <a:pPr marL="1403234" indent="-467745" lvl="2">
              <a:lnSpc>
                <a:spcPts val="4549"/>
              </a:lnSpc>
              <a:buFont typeface="Arial"/>
              <a:buChar char="⚬"/>
            </a:pPr>
            <a:r>
              <a:rPr lang="en-US" sz="3249" spc="116">
                <a:solidFill>
                  <a:srgbClr val="FFFFFF"/>
                </a:solidFill>
                <a:latin typeface="Londrina Solid"/>
              </a:rPr>
              <a:t>i.e. [...]@node.zoo.cs.yale.edu:~/myCS200Folder/hw0Stuff</a:t>
            </a:r>
          </a:p>
          <a:p>
            <a:pPr marL="2104852" indent="-526213" lvl="3">
              <a:lnSpc>
                <a:spcPts val="4549"/>
              </a:lnSpc>
              <a:buFont typeface="Arial"/>
              <a:buChar char="￭"/>
            </a:pPr>
            <a:r>
              <a:rPr lang="en-US" sz="3249" spc="116">
                <a:solidFill>
                  <a:srgbClr val="FFFFFF"/>
                </a:solidFill>
                <a:latin typeface="Londrina Solid"/>
              </a:rPr>
              <a:t>This example command assumes that in my zoo account I have a folder called “myCS200Folder” and within that folder I have another one called “hw0Stuff”. I am copying the hw to that location 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5297830" y="6970780"/>
            <a:ext cx="3922940" cy="5265691"/>
          </a:xfrm>
          <a:custGeom>
            <a:avLst/>
            <a:gdLst/>
            <a:ahLst/>
            <a:cxnLst/>
            <a:rect r="r" b="b" t="t" l="l"/>
            <a:pathLst>
              <a:path h="5265691" w="3922940">
                <a:moveTo>
                  <a:pt x="0" y="0"/>
                </a:moveTo>
                <a:lnTo>
                  <a:pt x="3922940" y="0"/>
                </a:lnTo>
                <a:lnTo>
                  <a:pt x="3922940" y="5265691"/>
                </a:lnTo>
                <a:lnTo>
                  <a:pt x="0" y="526569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121656" y="1200150"/>
            <a:ext cx="12366952" cy="1349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10000"/>
              </a:lnSpc>
              <a:spcBef>
                <a:spcPct val="0"/>
              </a:spcBef>
            </a:pPr>
            <a:r>
              <a:rPr lang="en-US" sz="10000">
                <a:solidFill>
                  <a:srgbClr val="FFFFFF"/>
                </a:solidFill>
                <a:latin typeface="Londrina Solid"/>
              </a:rPr>
              <a:t>RETRIEVING HW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F67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62738">
            <a:off x="13929030" y="-3003411"/>
            <a:ext cx="6660539" cy="7279278"/>
          </a:xfrm>
          <a:custGeom>
            <a:avLst/>
            <a:gdLst/>
            <a:ahLst/>
            <a:cxnLst/>
            <a:rect r="r" b="b" t="t" l="l"/>
            <a:pathLst>
              <a:path h="7279278" w="6660539">
                <a:moveTo>
                  <a:pt x="0" y="0"/>
                </a:moveTo>
                <a:lnTo>
                  <a:pt x="6660540" y="0"/>
                </a:lnTo>
                <a:lnTo>
                  <a:pt x="6660540" y="7279278"/>
                </a:lnTo>
                <a:lnTo>
                  <a:pt x="0" y="7279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710509">
            <a:off x="-3810862" y="6605391"/>
            <a:ext cx="8430468" cy="6607379"/>
          </a:xfrm>
          <a:custGeom>
            <a:avLst/>
            <a:gdLst/>
            <a:ahLst/>
            <a:cxnLst/>
            <a:rect r="r" b="b" t="t" l="l"/>
            <a:pathLst>
              <a:path h="6607379" w="8430468">
                <a:moveTo>
                  <a:pt x="0" y="0"/>
                </a:moveTo>
                <a:lnTo>
                  <a:pt x="8430467" y="0"/>
                </a:lnTo>
                <a:lnTo>
                  <a:pt x="8430467" y="6607379"/>
                </a:lnTo>
                <a:lnTo>
                  <a:pt x="0" y="66073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5400000">
            <a:off x="4703182" y="-2600150"/>
            <a:ext cx="8881636" cy="15525914"/>
            <a:chOff x="0" y="0"/>
            <a:chExt cx="1149350" cy="114935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56348" cy="3245066"/>
            </a:xfrm>
            <a:custGeom>
              <a:avLst/>
              <a:gdLst/>
              <a:ahLst/>
              <a:cxnLst/>
              <a:rect r="r" b="b" t="t" l="l"/>
              <a:pathLst>
                <a:path h="3245066" w="1856348">
                  <a:moveTo>
                    <a:pt x="1856348" y="35857"/>
                  </a:moveTo>
                  <a:lnTo>
                    <a:pt x="1856348" y="0"/>
                  </a:lnTo>
                  <a:lnTo>
                    <a:pt x="10256" y="0"/>
                  </a:lnTo>
                  <a:lnTo>
                    <a:pt x="10256" y="17929"/>
                  </a:lnTo>
                  <a:lnTo>
                    <a:pt x="0" y="17929"/>
                  </a:lnTo>
                  <a:lnTo>
                    <a:pt x="0" y="3245066"/>
                  </a:lnTo>
                  <a:lnTo>
                    <a:pt x="20512" y="3245066"/>
                  </a:lnTo>
                  <a:lnTo>
                    <a:pt x="20512" y="2617567"/>
                  </a:lnTo>
                  <a:lnTo>
                    <a:pt x="369218" y="2617567"/>
                  </a:lnTo>
                  <a:lnTo>
                    <a:pt x="369218" y="3245066"/>
                  </a:lnTo>
                  <a:lnTo>
                    <a:pt x="389730" y="3245066"/>
                  </a:lnTo>
                  <a:lnTo>
                    <a:pt x="389730" y="2617567"/>
                  </a:lnTo>
                  <a:lnTo>
                    <a:pt x="738437" y="2617567"/>
                  </a:lnTo>
                  <a:lnTo>
                    <a:pt x="738437" y="3245066"/>
                  </a:lnTo>
                  <a:lnTo>
                    <a:pt x="758949" y="3245066"/>
                  </a:lnTo>
                  <a:lnTo>
                    <a:pt x="758949" y="2617567"/>
                  </a:lnTo>
                  <a:lnTo>
                    <a:pt x="1107655" y="2617567"/>
                  </a:lnTo>
                  <a:lnTo>
                    <a:pt x="1107655" y="3245066"/>
                  </a:lnTo>
                  <a:lnTo>
                    <a:pt x="1128167" y="3245066"/>
                  </a:lnTo>
                  <a:lnTo>
                    <a:pt x="1128167" y="2617567"/>
                  </a:lnTo>
                  <a:lnTo>
                    <a:pt x="1476873" y="2617567"/>
                  </a:lnTo>
                  <a:lnTo>
                    <a:pt x="1476873" y="3245066"/>
                  </a:lnTo>
                  <a:lnTo>
                    <a:pt x="1497385" y="3245066"/>
                  </a:lnTo>
                  <a:lnTo>
                    <a:pt x="1497385" y="2617567"/>
                  </a:lnTo>
                  <a:lnTo>
                    <a:pt x="1856348" y="2617567"/>
                  </a:lnTo>
                  <a:lnTo>
                    <a:pt x="1856348" y="2581710"/>
                  </a:lnTo>
                  <a:lnTo>
                    <a:pt x="1497385" y="2581710"/>
                  </a:lnTo>
                  <a:lnTo>
                    <a:pt x="1497385" y="1972140"/>
                  </a:lnTo>
                  <a:lnTo>
                    <a:pt x="1856348" y="1972140"/>
                  </a:lnTo>
                  <a:lnTo>
                    <a:pt x="1856348" y="1936282"/>
                  </a:lnTo>
                  <a:lnTo>
                    <a:pt x="1497385" y="1936282"/>
                  </a:lnTo>
                  <a:lnTo>
                    <a:pt x="1497385" y="1326712"/>
                  </a:lnTo>
                  <a:lnTo>
                    <a:pt x="1856348" y="1326712"/>
                  </a:lnTo>
                  <a:lnTo>
                    <a:pt x="1856348" y="1290855"/>
                  </a:lnTo>
                  <a:lnTo>
                    <a:pt x="1497385" y="1290855"/>
                  </a:lnTo>
                  <a:lnTo>
                    <a:pt x="1497385" y="681285"/>
                  </a:lnTo>
                  <a:lnTo>
                    <a:pt x="1856348" y="681285"/>
                  </a:lnTo>
                  <a:lnTo>
                    <a:pt x="1856348" y="645427"/>
                  </a:lnTo>
                  <a:lnTo>
                    <a:pt x="1497385" y="645427"/>
                  </a:lnTo>
                  <a:lnTo>
                    <a:pt x="1497385" y="35857"/>
                  </a:lnTo>
                  <a:lnTo>
                    <a:pt x="1856348" y="35857"/>
                  </a:lnTo>
                  <a:close/>
                  <a:moveTo>
                    <a:pt x="389730" y="645427"/>
                  </a:moveTo>
                  <a:lnTo>
                    <a:pt x="389730" y="35857"/>
                  </a:lnTo>
                  <a:lnTo>
                    <a:pt x="738437" y="35857"/>
                  </a:lnTo>
                  <a:lnTo>
                    <a:pt x="738437" y="645427"/>
                  </a:lnTo>
                  <a:lnTo>
                    <a:pt x="389730" y="645427"/>
                  </a:lnTo>
                  <a:close/>
                  <a:moveTo>
                    <a:pt x="738437" y="681285"/>
                  </a:moveTo>
                  <a:lnTo>
                    <a:pt x="738437" y="1290855"/>
                  </a:lnTo>
                  <a:lnTo>
                    <a:pt x="389730" y="1290855"/>
                  </a:lnTo>
                  <a:lnTo>
                    <a:pt x="389730" y="681285"/>
                  </a:lnTo>
                  <a:lnTo>
                    <a:pt x="738437" y="681285"/>
                  </a:lnTo>
                  <a:close/>
                  <a:moveTo>
                    <a:pt x="369218" y="645427"/>
                  </a:moveTo>
                  <a:lnTo>
                    <a:pt x="20512" y="645427"/>
                  </a:lnTo>
                  <a:lnTo>
                    <a:pt x="20512" y="35857"/>
                  </a:lnTo>
                  <a:lnTo>
                    <a:pt x="369218" y="35857"/>
                  </a:lnTo>
                  <a:lnTo>
                    <a:pt x="369218" y="645427"/>
                  </a:lnTo>
                  <a:close/>
                  <a:moveTo>
                    <a:pt x="369218" y="681285"/>
                  </a:moveTo>
                  <a:lnTo>
                    <a:pt x="369218" y="1290855"/>
                  </a:lnTo>
                  <a:lnTo>
                    <a:pt x="20512" y="1290855"/>
                  </a:lnTo>
                  <a:lnTo>
                    <a:pt x="20512" y="681285"/>
                  </a:lnTo>
                  <a:lnTo>
                    <a:pt x="369218" y="681285"/>
                  </a:lnTo>
                  <a:close/>
                  <a:moveTo>
                    <a:pt x="369218" y="1326712"/>
                  </a:moveTo>
                  <a:lnTo>
                    <a:pt x="369218" y="1936282"/>
                  </a:lnTo>
                  <a:lnTo>
                    <a:pt x="20512" y="1936282"/>
                  </a:lnTo>
                  <a:lnTo>
                    <a:pt x="20512" y="1326712"/>
                  </a:lnTo>
                  <a:lnTo>
                    <a:pt x="369218" y="1326712"/>
                  </a:lnTo>
                  <a:close/>
                  <a:moveTo>
                    <a:pt x="389730" y="1326712"/>
                  </a:moveTo>
                  <a:lnTo>
                    <a:pt x="738437" y="1326712"/>
                  </a:lnTo>
                  <a:lnTo>
                    <a:pt x="738437" y="1936282"/>
                  </a:lnTo>
                  <a:lnTo>
                    <a:pt x="389730" y="1936282"/>
                  </a:lnTo>
                  <a:lnTo>
                    <a:pt x="389730" y="1326712"/>
                  </a:lnTo>
                  <a:close/>
                  <a:moveTo>
                    <a:pt x="758949" y="1326712"/>
                  </a:moveTo>
                  <a:lnTo>
                    <a:pt x="1107655" y="1326712"/>
                  </a:lnTo>
                  <a:lnTo>
                    <a:pt x="1107655" y="1936282"/>
                  </a:lnTo>
                  <a:lnTo>
                    <a:pt x="758949" y="1936282"/>
                  </a:lnTo>
                  <a:lnTo>
                    <a:pt x="758949" y="1326712"/>
                  </a:lnTo>
                  <a:close/>
                  <a:moveTo>
                    <a:pt x="758949" y="1290855"/>
                  </a:moveTo>
                  <a:lnTo>
                    <a:pt x="758949" y="681285"/>
                  </a:lnTo>
                  <a:lnTo>
                    <a:pt x="1107655" y="681285"/>
                  </a:lnTo>
                  <a:lnTo>
                    <a:pt x="1107655" y="1290855"/>
                  </a:lnTo>
                  <a:lnTo>
                    <a:pt x="758949" y="1290855"/>
                  </a:lnTo>
                  <a:close/>
                  <a:moveTo>
                    <a:pt x="758949" y="645427"/>
                  </a:moveTo>
                  <a:lnTo>
                    <a:pt x="758949" y="35857"/>
                  </a:lnTo>
                  <a:lnTo>
                    <a:pt x="1107655" y="35857"/>
                  </a:lnTo>
                  <a:lnTo>
                    <a:pt x="1107655" y="645427"/>
                  </a:lnTo>
                  <a:lnTo>
                    <a:pt x="758949" y="645427"/>
                  </a:lnTo>
                  <a:close/>
                  <a:moveTo>
                    <a:pt x="20512" y="2581710"/>
                  </a:moveTo>
                  <a:lnTo>
                    <a:pt x="20512" y="1972140"/>
                  </a:lnTo>
                  <a:lnTo>
                    <a:pt x="369218" y="1972140"/>
                  </a:lnTo>
                  <a:lnTo>
                    <a:pt x="369218" y="2581710"/>
                  </a:lnTo>
                  <a:lnTo>
                    <a:pt x="20512" y="2581710"/>
                  </a:lnTo>
                  <a:close/>
                  <a:moveTo>
                    <a:pt x="389730" y="2581710"/>
                  </a:moveTo>
                  <a:lnTo>
                    <a:pt x="389730" y="1972140"/>
                  </a:lnTo>
                  <a:lnTo>
                    <a:pt x="738437" y="1972140"/>
                  </a:lnTo>
                  <a:lnTo>
                    <a:pt x="738437" y="2581710"/>
                  </a:lnTo>
                  <a:lnTo>
                    <a:pt x="389730" y="2581710"/>
                  </a:lnTo>
                  <a:close/>
                  <a:moveTo>
                    <a:pt x="758949" y="2581710"/>
                  </a:moveTo>
                  <a:lnTo>
                    <a:pt x="758949" y="1972140"/>
                  </a:lnTo>
                  <a:lnTo>
                    <a:pt x="1107655" y="1972140"/>
                  </a:lnTo>
                  <a:lnTo>
                    <a:pt x="1107655" y="2581710"/>
                  </a:lnTo>
                  <a:lnTo>
                    <a:pt x="758949" y="2581710"/>
                  </a:lnTo>
                  <a:close/>
                  <a:moveTo>
                    <a:pt x="1476873" y="2581710"/>
                  </a:moveTo>
                  <a:lnTo>
                    <a:pt x="1128167" y="2581710"/>
                  </a:lnTo>
                  <a:lnTo>
                    <a:pt x="1128167" y="1972140"/>
                  </a:lnTo>
                  <a:lnTo>
                    <a:pt x="1476873" y="1972140"/>
                  </a:lnTo>
                  <a:lnTo>
                    <a:pt x="1476873" y="2581710"/>
                  </a:lnTo>
                  <a:close/>
                  <a:moveTo>
                    <a:pt x="1476873" y="1936282"/>
                  </a:moveTo>
                  <a:lnTo>
                    <a:pt x="1128167" y="1936282"/>
                  </a:lnTo>
                  <a:lnTo>
                    <a:pt x="1128167" y="1326712"/>
                  </a:lnTo>
                  <a:lnTo>
                    <a:pt x="1476873" y="1326712"/>
                  </a:lnTo>
                  <a:lnTo>
                    <a:pt x="1476873" y="1936282"/>
                  </a:lnTo>
                  <a:close/>
                  <a:moveTo>
                    <a:pt x="1476873" y="1290855"/>
                  </a:moveTo>
                  <a:lnTo>
                    <a:pt x="1128167" y="1290855"/>
                  </a:lnTo>
                  <a:lnTo>
                    <a:pt x="1128167" y="681285"/>
                  </a:lnTo>
                  <a:lnTo>
                    <a:pt x="1476873" y="681285"/>
                  </a:lnTo>
                  <a:lnTo>
                    <a:pt x="1476873" y="1290855"/>
                  </a:lnTo>
                  <a:close/>
                  <a:moveTo>
                    <a:pt x="1476873" y="645427"/>
                  </a:moveTo>
                  <a:lnTo>
                    <a:pt x="1128167" y="645427"/>
                  </a:lnTo>
                  <a:lnTo>
                    <a:pt x="1128167" y="35857"/>
                  </a:lnTo>
                  <a:lnTo>
                    <a:pt x="1476873" y="35857"/>
                  </a:lnTo>
                  <a:lnTo>
                    <a:pt x="1476873" y="645427"/>
                  </a:lnTo>
                  <a:close/>
                </a:path>
              </a:pathLst>
            </a:custGeom>
            <a:solidFill>
              <a:srgbClr val="FFFFFF">
                <a:alpha val="4706"/>
              </a:srgbClr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-7129131">
            <a:off x="15778807" y="-378454"/>
            <a:ext cx="5018386" cy="5784883"/>
          </a:xfrm>
          <a:custGeom>
            <a:avLst/>
            <a:gdLst/>
            <a:ahLst/>
            <a:cxnLst/>
            <a:rect r="r" b="b" t="t" l="l"/>
            <a:pathLst>
              <a:path h="5784883" w="5018386">
                <a:moveTo>
                  <a:pt x="0" y="0"/>
                </a:moveTo>
                <a:lnTo>
                  <a:pt x="5018386" y="0"/>
                </a:lnTo>
                <a:lnTo>
                  <a:pt x="5018386" y="5784883"/>
                </a:lnTo>
                <a:lnTo>
                  <a:pt x="0" y="57848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5087684">
            <a:off x="-1134907" y="-520016"/>
            <a:ext cx="4233985" cy="3911144"/>
          </a:xfrm>
          <a:custGeom>
            <a:avLst/>
            <a:gdLst/>
            <a:ahLst/>
            <a:cxnLst/>
            <a:rect r="r" b="b" t="t" l="l"/>
            <a:pathLst>
              <a:path h="3911144" w="4233985">
                <a:moveTo>
                  <a:pt x="4233986" y="0"/>
                </a:moveTo>
                <a:lnTo>
                  <a:pt x="0" y="0"/>
                </a:lnTo>
                <a:lnTo>
                  <a:pt x="0" y="3911144"/>
                </a:lnTo>
                <a:lnTo>
                  <a:pt x="4233986" y="3911144"/>
                </a:lnTo>
                <a:lnTo>
                  <a:pt x="4233986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6058236" y="6970780"/>
            <a:ext cx="3922940" cy="5265691"/>
          </a:xfrm>
          <a:custGeom>
            <a:avLst/>
            <a:gdLst/>
            <a:ahLst/>
            <a:cxnLst/>
            <a:rect r="r" b="b" t="t" l="l"/>
            <a:pathLst>
              <a:path h="5265691" w="3922940">
                <a:moveTo>
                  <a:pt x="0" y="0"/>
                </a:moveTo>
                <a:lnTo>
                  <a:pt x="3922939" y="0"/>
                </a:lnTo>
                <a:lnTo>
                  <a:pt x="3922939" y="5265691"/>
                </a:lnTo>
                <a:lnTo>
                  <a:pt x="0" y="526569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391505" y="3886576"/>
            <a:ext cx="7097102" cy="5371724"/>
          </a:xfrm>
          <a:custGeom>
            <a:avLst/>
            <a:gdLst/>
            <a:ahLst/>
            <a:cxnLst/>
            <a:rect r="r" b="b" t="t" l="l"/>
            <a:pathLst>
              <a:path h="5371724" w="7097102">
                <a:moveTo>
                  <a:pt x="0" y="0"/>
                </a:moveTo>
                <a:lnTo>
                  <a:pt x="7097102" y="0"/>
                </a:lnTo>
                <a:lnTo>
                  <a:pt x="7097102" y="5371724"/>
                </a:lnTo>
                <a:lnTo>
                  <a:pt x="0" y="537172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8242628" y="8961638"/>
            <a:ext cx="424768" cy="424768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3131"/>
              </a:solidFill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4663171" y="2259039"/>
            <a:ext cx="9283921" cy="120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29"/>
              </a:lnSpc>
            </a:pPr>
            <a:r>
              <a:rPr lang="en-US" sz="3449" spc="124">
                <a:solidFill>
                  <a:srgbClr val="FFFFFF"/>
                </a:solidFill>
                <a:latin typeface="Londrina Solid"/>
              </a:rPr>
              <a:t>Purpose of this is to set up your VSCode so you can access the Zoo via the developing environment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121656" y="807678"/>
            <a:ext cx="12366952" cy="1349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10000"/>
              </a:lnSpc>
              <a:spcBef>
                <a:spcPct val="0"/>
              </a:spcBef>
            </a:pPr>
            <a:r>
              <a:rPr lang="en-US" sz="10000">
                <a:solidFill>
                  <a:srgbClr val="FFFFFF"/>
                </a:solidFill>
                <a:latin typeface="Londrina Solid"/>
              </a:rPr>
              <a:t>SETTING UP VSCODE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87111" y="3654560"/>
            <a:ext cx="6764259" cy="66338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93"/>
              </a:lnSpc>
            </a:pPr>
            <a:r>
              <a:rPr lang="en-US" sz="3138" spc="112">
                <a:solidFill>
                  <a:srgbClr val="FFFFFF"/>
                </a:solidFill>
                <a:latin typeface="Londrina Solid"/>
              </a:rPr>
              <a:t>1) Download Visual Studio Code</a:t>
            </a:r>
          </a:p>
          <a:p>
            <a:pPr>
              <a:lnSpc>
                <a:spcPts val="4393"/>
              </a:lnSpc>
            </a:pPr>
            <a:r>
              <a:rPr lang="en-US" sz="3138" spc="112">
                <a:solidFill>
                  <a:srgbClr val="FFFFFF"/>
                </a:solidFill>
                <a:latin typeface="Londrina Solid"/>
              </a:rPr>
              <a:t>2) Open up VSCode, download Remote SSH extension</a:t>
            </a:r>
          </a:p>
          <a:p>
            <a:pPr>
              <a:lnSpc>
                <a:spcPts val="4393"/>
              </a:lnSpc>
            </a:pPr>
            <a:r>
              <a:rPr lang="en-US" sz="3138" spc="112">
                <a:solidFill>
                  <a:srgbClr val="FFFFFF"/>
                </a:solidFill>
                <a:latin typeface="Londrina Solid"/>
              </a:rPr>
              <a:t>3) Click the “&gt;&lt;” button on the bottom left corner</a:t>
            </a:r>
          </a:p>
          <a:p>
            <a:pPr>
              <a:lnSpc>
                <a:spcPts val="4393"/>
              </a:lnSpc>
            </a:pPr>
            <a:r>
              <a:rPr lang="en-US" sz="3138" spc="112">
                <a:solidFill>
                  <a:srgbClr val="FFFFFF"/>
                </a:solidFill>
                <a:latin typeface="Londrina Solid"/>
              </a:rPr>
              <a:t>4) Click “Connect to Host”</a:t>
            </a:r>
          </a:p>
          <a:p>
            <a:pPr>
              <a:lnSpc>
                <a:spcPts val="4393"/>
              </a:lnSpc>
            </a:pPr>
            <a:r>
              <a:rPr lang="en-US" sz="3138" spc="112">
                <a:solidFill>
                  <a:srgbClr val="FFFFFF"/>
                </a:solidFill>
                <a:latin typeface="Londrina Solid"/>
              </a:rPr>
              <a:t>5) Click “Add New SSH Host”</a:t>
            </a:r>
          </a:p>
          <a:p>
            <a:pPr>
              <a:lnSpc>
                <a:spcPts val="4393"/>
              </a:lnSpc>
            </a:pPr>
            <a:r>
              <a:rPr lang="en-US" sz="3138" spc="112">
                <a:solidFill>
                  <a:srgbClr val="FFFFFF"/>
                </a:solidFill>
                <a:latin typeface="Londrina Solid"/>
              </a:rPr>
              <a:t>6) Enter “[netID]@node.zoo.cs.yale.edu”</a:t>
            </a:r>
          </a:p>
          <a:p>
            <a:pPr>
              <a:lnSpc>
                <a:spcPts val="4393"/>
              </a:lnSpc>
            </a:pPr>
            <a:r>
              <a:rPr lang="en-US" sz="3138" spc="112">
                <a:solidFill>
                  <a:srgbClr val="FFFFFF"/>
                </a:solidFill>
                <a:latin typeface="Londrina Solid"/>
              </a:rPr>
              <a:t>7) Now when you want to go to zoo, you can just click on this button and press the zoo path you put in </a:t>
            </a:r>
          </a:p>
          <a:p>
            <a:pPr>
              <a:lnSpc>
                <a:spcPts val="4533"/>
              </a:lnSpc>
            </a:pPr>
          </a:p>
        </p:txBody>
      </p:sp>
      <p:sp>
        <p:nvSpPr>
          <p:cNvPr name="AutoShape 16" id="16"/>
          <p:cNvSpPr/>
          <p:nvPr/>
        </p:nvSpPr>
        <p:spPr>
          <a:xfrm>
            <a:off x="6515607" y="6106691"/>
            <a:ext cx="1472775" cy="2854947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arrow" len="sm" w="med"/>
          </a:ln>
        </p:spPr>
      </p:sp>
      <p:grpSp>
        <p:nvGrpSpPr>
          <p:cNvPr name="Group 17" id="17"/>
          <p:cNvGrpSpPr/>
          <p:nvPr/>
        </p:nvGrpSpPr>
        <p:grpSpPr>
          <a:xfrm rot="0">
            <a:off x="8242628" y="5351003"/>
            <a:ext cx="424768" cy="424768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3131"/>
              </a:solidFill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20" id="20"/>
          <p:cNvSpPr/>
          <p:nvPr/>
        </p:nvSpPr>
        <p:spPr>
          <a:xfrm>
            <a:off x="3121656" y="4994090"/>
            <a:ext cx="4801225" cy="569297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arrow" len="sm" w="med"/>
          </a:ln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F67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62738">
            <a:off x="13929030" y="-3003411"/>
            <a:ext cx="6660539" cy="7279278"/>
          </a:xfrm>
          <a:custGeom>
            <a:avLst/>
            <a:gdLst/>
            <a:ahLst/>
            <a:cxnLst/>
            <a:rect r="r" b="b" t="t" l="l"/>
            <a:pathLst>
              <a:path h="7279278" w="6660539">
                <a:moveTo>
                  <a:pt x="0" y="0"/>
                </a:moveTo>
                <a:lnTo>
                  <a:pt x="6660540" y="0"/>
                </a:lnTo>
                <a:lnTo>
                  <a:pt x="6660540" y="7279278"/>
                </a:lnTo>
                <a:lnTo>
                  <a:pt x="0" y="7279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710509">
            <a:off x="-3810862" y="6605391"/>
            <a:ext cx="8430468" cy="6607379"/>
          </a:xfrm>
          <a:custGeom>
            <a:avLst/>
            <a:gdLst/>
            <a:ahLst/>
            <a:cxnLst/>
            <a:rect r="r" b="b" t="t" l="l"/>
            <a:pathLst>
              <a:path h="6607379" w="8430468">
                <a:moveTo>
                  <a:pt x="0" y="0"/>
                </a:moveTo>
                <a:lnTo>
                  <a:pt x="8430467" y="0"/>
                </a:lnTo>
                <a:lnTo>
                  <a:pt x="8430467" y="6607379"/>
                </a:lnTo>
                <a:lnTo>
                  <a:pt x="0" y="66073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5400000">
            <a:off x="4703182" y="-2600150"/>
            <a:ext cx="8881636" cy="15525914"/>
            <a:chOff x="0" y="0"/>
            <a:chExt cx="1149350" cy="114935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56348" cy="3245066"/>
            </a:xfrm>
            <a:custGeom>
              <a:avLst/>
              <a:gdLst/>
              <a:ahLst/>
              <a:cxnLst/>
              <a:rect r="r" b="b" t="t" l="l"/>
              <a:pathLst>
                <a:path h="3245066" w="1856348">
                  <a:moveTo>
                    <a:pt x="1856348" y="35857"/>
                  </a:moveTo>
                  <a:lnTo>
                    <a:pt x="1856348" y="0"/>
                  </a:lnTo>
                  <a:lnTo>
                    <a:pt x="10256" y="0"/>
                  </a:lnTo>
                  <a:lnTo>
                    <a:pt x="10256" y="17929"/>
                  </a:lnTo>
                  <a:lnTo>
                    <a:pt x="0" y="17929"/>
                  </a:lnTo>
                  <a:lnTo>
                    <a:pt x="0" y="3245066"/>
                  </a:lnTo>
                  <a:lnTo>
                    <a:pt x="20512" y="3245066"/>
                  </a:lnTo>
                  <a:lnTo>
                    <a:pt x="20512" y="2617567"/>
                  </a:lnTo>
                  <a:lnTo>
                    <a:pt x="369218" y="2617567"/>
                  </a:lnTo>
                  <a:lnTo>
                    <a:pt x="369218" y="3245066"/>
                  </a:lnTo>
                  <a:lnTo>
                    <a:pt x="389730" y="3245066"/>
                  </a:lnTo>
                  <a:lnTo>
                    <a:pt x="389730" y="2617567"/>
                  </a:lnTo>
                  <a:lnTo>
                    <a:pt x="738437" y="2617567"/>
                  </a:lnTo>
                  <a:lnTo>
                    <a:pt x="738437" y="3245066"/>
                  </a:lnTo>
                  <a:lnTo>
                    <a:pt x="758949" y="3245066"/>
                  </a:lnTo>
                  <a:lnTo>
                    <a:pt x="758949" y="2617567"/>
                  </a:lnTo>
                  <a:lnTo>
                    <a:pt x="1107655" y="2617567"/>
                  </a:lnTo>
                  <a:lnTo>
                    <a:pt x="1107655" y="3245066"/>
                  </a:lnTo>
                  <a:lnTo>
                    <a:pt x="1128167" y="3245066"/>
                  </a:lnTo>
                  <a:lnTo>
                    <a:pt x="1128167" y="2617567"/>
                  </a:lnTo>
                  <a:lnTo>
                    <a:pt x="1476873" y="2617567"/>
                  </a:lnTo>
                  <a:lnTo>
                    <a:pt x="1476873" y="3245066"/>
                  </a:lnTo>
                  <a:lnTo>
                    <a:pt x="1497385" y="3245066"/>
                  </a:lnTo>
                  <a:lnTo>
                    <a:pt x="1497385" y="2617567"/>
                  </a:lnTo>
                  <a:lnTo>
                    <a:pt x="1856348" y="2617567"/>
                  </a:lnTo>
                  <a:lnTo>
                    <a:pt x="1856348" y="2581710"/>
                  </a:lnTo>
                  <a:lnTo>
                    <a:pt x="1497385" y="2581710"/>
                  </a:lnTo>
                  <a:lnTo>
                    <a:pt x="1497385" y="1972140"/>
                  </a:lnTo>
                  <a:lnTo>
                    <a:pt x="1856348" y="1972140"/>
                  </a:lnTo>
                  <a:lnTo>
                    <a:pt x="1856348" y="1936282"/>
                  </a:lnTo>
                  <a:lnTo>
                    <a:pt x="1497385" y="1936282"/>
                  </a:lnTo>
                  <a:lnTo>
                    <a:pt x="1497385" y="1326712"/>
                  </a:lnTo>
                  <a:lnTo>
                    <a:pt x="1856348" y="1326712"/>
                  </a:lnTo>
                  <a:lnTo>
                    <a:pt x="1856348" y="1290855"/>
                  </a:lnTo>
                  <a:lnTo>
                    <a:pt x="1497385" y="1290855"/>
                  </a:lnTo>
                  <a:lnTo>
                    <a:pt x="1497385" y="681285"/>
                  </a:lnTo>
                  <a:lnTo>
                    <a:pt x="1856348" y="681285"/>
                  </a:lnTo>
                  <a:lnTo>
                    <a:pt x="1856348" y="645427"/>
                  </a:lnTo>
                  <a:lnTo>
                    <a:pt x="1497385" y="645427"/>
                  </a:lnTo>
                  <a:lnTo>
                    <a:pt x="1497385" y="35857"/>
                  </a:lnTo>
                  <a:lnTo>
                    <a:pt x="1856348" y="35857"/>
                  </a:lnTo>
                  <a:close/>
                  <a:moveTo>
                    <a:pt x="389730" y="645427"/>
                  </a:moveTo>
                  <a:lnTo>
                    <a:pt x="389730" y="35857"/>
                  </a:lnTo>
                  <a:lnTo>
                    <a:pt x="738437" y="35857"/>
                  </a:lnTo>
                  <a:lnTo>
                    <a:pt x="738437" y="645427"/>
                  </a:lnTo>
                  <a:lnTo>
                    <a:pt x="389730" y="645427"/>
                  </a:lnTo>
                  <a:close/>
                  <a:moveTo>
                    <a:pt x="738437" y="681285"/>
                  </a:moveTo>
                  <a:lnTo>
                    <a:pt x="738437" y="1290855"/>
                  </a:lnTo>
                  <a:lnTo>
                    <a:pt x="389730" y="1290855"/>
                  </a:lnTo>
                  <a:lnTo>
                    <a:pt x="389730" y="681285"/>
                  </a:lnTo>
                  <a:lnTo>
                    <a:pt x="738437" y="681285"/>
                  </a:lnTo>
                  <a:close/>
                  <a:moveTo>
                    <a:pt x="369218" y="645427"/>
                  </a:moveTo>
                  <a:lnTo>
                    <a:pt x="20512" y="645427"/>
                  </a:lnTo>
                  <a:lnTo>
                    <a:pt x="20512" y="35857"/>
                  </a:lnTo>
                  <a:lnTo>
                    <a:pt x="369218" y="35857"/>
                  </a:lnTo>
                  <a:lnTo>
                    <a:pt x="369218" y="645427"/>
                  </a:lnTo>
                  <a:close/>
                  <a:moveTo>
                    <a:pt x="369218" y="681285"/>
                  </a:moveTo>
                  <a:lnTo>
                    <a:pt x="369218" y="1290855"/>
                  </a:lnTo>
                  <a:lnTo>
                    <a:pt x="20512" y="1290855"/>
                  </a:lnTo>
                  <a:lnTo>
                    <a:pt x="20512" y="681285"/>
                  </a:lnTo>
                  <a:lnTo>
                    <a:pt x="369218" y="681285"/>
                  </a:lnTo>
                  <a:close/>
                  <a:moveTo>
                    <a:pt x="369218" y="1326712"/>
                  </a:moveTo>
                  <a:lnTo>
                    <a:pt x="369218" y="1936282"/>
                  </a:lnTo>
                  <a:lnTo>
                    <a:pt x="20512" y="1936282"/>
                  </a:lnTo>
                  <a:lnTo>
                    <a:pt x="20512" y="1326712"/>
                  </a:lnTo>
                  <a:lnTo>
                    <a:pt x="369218" y="1326712"/>
                  </a:lnTo>
                  <a:close/>
                  <a:moveTo>
                    <a:pt x="389730" y="1326712"/>
                  </a:moveTo>
                  <a:lnTo>
                    <a:pt x="738437" y="1326712"/>
                  </a:lnTo>
                  <a:lnTo>
                    <a:pt x="738437" y="1936282"/>
                  </a:lnTo>
                  <a:lnTo>
                    <a:pt x="389730" y="1936282"/>
                  </a:lnTo>
                  <a:lnTo>
                    <a:pt x="389730" y="1326712"/>
                  </a:lnTo>
                  <a:close/>
                  <a:moveTo>
                    <a:pt x="758949" y="1326712"/>
                  </a:moveTo>
                  <a:lnTo>
                    <a:pt x="1107655" y="1326712"/>
                  </a:lnTo>
                  <a:lnTo>
                    <a:pt x="1107655" y="1936282"/>
                  </a:lnTo>
                  <a:lnTo>
                    <a:pt x="758949" y="1936282"/>
                  </a:lnTo>
                  <a:lnTo>
                    <a:pt x="758949" y="1326712"/>
                  </a:lnTo>
                  <a:close/>
                  <a:moveTo>
                    <a:pt x="758949" y="1290855"/>
                  </a:moveTo>
                  <a:lnTo>
                    <a:pt x="758949" y="681285"/>
                  </a:lnTo>
                  <a:lnTo>
                    <a:pt x="1107655" y="681285"/>
                  </a:lnTo>
                  <a:lnTo>
                    <a:pt x="1107655" y="1290855"/>
                  </a:lnTo>
                  <a:lnTo>
                    <a:pt x="758949" y="1290855"/>
                  </a:lnTo>
                  <a:close/>
                  <a:moveTo>
                    <a:pt x="758949" y="645427"/>
                  </a:moveTo>
                  <a:lnTo>
                    <a:pt x="758949" y="35857"/>
                  </a:lnTo>
                  <a:lnTo>
                    <a:pt x="1107655" y="35857"/>
                  </a:lnTo>
                  <a:lnTo>
                    <a:pt x="1107655" y="645427"/>
                  </a:lnTo>
                  <a:lnTo>
                    <a:pt x="758949" y="645427"/>
                  </a:lnTo>
                  <a:close/>
                  <a:moveTo>
                    <a:pt x="20512" y="2581710"/>
                  </a:moveTo>
                  <a:lnTo>
                    <a:pt x="20512" y="1972140"/>
                  </a:lnTo>
                  <a:lnTo>
                    <a:pt x="369218" y="1972140"/>
                  </a:lnTo>
                  <a:lnTo>
                    <a:pt x="369218" y="2581710"/>
                  </a:lnTo>
                  <a:lnTo>
                    <a:pt x="20512" y="2581710"/>
                  </a:lnTo>
                  <a:close/>
                  <a:moveTo>
                    <a:pt x="389730" y="2581710"/>
                  </a:moveTo>
                  <a:lnTo>
                    <a:pt x="389730" y="1972140"/>
                  </a:lnTo>
                  <a:lnTo>
                    <a:pt x="738437" y="1972140"/>
                  </a:lnTo>
                  <a:lnTo>
                    <a:pt x="738437" y="2581710"/>
                  </a:lnTo>
                  <a:lnTo>
                    <a:pt x="389730" y="2581710"/>
                  </a:lnTo>
                  <a:close/>
                  <a:moveTo>
                    <a:pt x="758949" y="2581710"/>
                  </a:moveTo>
                  <a:lnTo>
                    <a:pt x="758949" y="1972140"/>
                  </a:lnTo>
                  <a:lnTo>
                    <a:pt x="1107655" y="1972140"/>
                  </a:lnTo>
                  <a:lnTo>
                    <a:pt x="1107655" y="2581710"/>
                  </a:lnTo>
                  <a:lnTo>
                    <a:pt x="758949" y="2581710"/>
                  </a:lnTo>
                  <a:close/>
                  <a:moveTo>
                    <a:pt x="1476873" y="2581710"/>
                  </a:moveTo>
                  <a:lnTo>
                    <a:pt x="1128167" y="2581710"/>
                  </a:lnTo>
                  <a:lnTo>
                    <a:pt x="1128167" y="1972140"/>
                  </a:lnTo>
                  <a:lnTo>
                    <a:pt x="1476873" y="1972140"/>
                  </a:lnTo>
                  <a:lnTo>
                    <a:pt x="1476873" y="2581710"/>
                  </a:lnTo>
                  <a:close/>
                  <a:moveTo>
                    <a:pt x="1476873" y="1936282"/>
                  </a:moveTo>
                  <a:lnTo>
                    <a:pt x="1128167" y="1936282"/>
                  </a:lnTo>
                  <a:lnTo>
                    <a:pt x="1128167" y="1326712"/>
                  </a:lnTo>
                  <a:lnTo>
                    <a:pt x="1476873" y="1326712"/>
                  </a:lnTo>
                  <a:lnTo>
                    <a:pt x="1476873" y="1936282"/>
                  </a:lnTo>
                  <a:close/>
                  <a:moveTo>
                    <a:pt x="1476873" y="1290855"/>
                  </a:moveTo>
                  <a:lnTo>
                    <a:pt x="1128167" y="1290855"/>
                  </a:lnTo>
                  <a:lnTo>
                    <a:pt x="1128167" y="681285"/>
                  </a:lnTo>
                  <a:lnTo>
                    <a:pt x="1476873" y="681285"/>
                  </a:lnTo>
                  <a:lnTo>
                    <a:pt x="1476873" y="1290855"/>
                  </a:lnTo>
                  <a:close/>
                  <a:moveTo>
                    <a:pt x="1476873" y="645427"/>
                  </a:moveTo>
                  <a:lnTo>
                    <a:pt x="1128167" y="645427"/>
                  </a:lnTo>
                  <a:lnTo>
                    <a:pt x="1128167" y="35857"/>
                  </a:lnTo>
                  <a:lnTo>
                    <a:pt x="1476873" y="35857"/>
                  </a:lnTo>
                  <a:lnTo>
                    <a:pt x="1476873" y="645427"/>
                  </a:lnTo>
                  <a:close/>
                </a:path>
              </a:pathLst>
            </a:custGeom>
            <a:solidFill>
              <a:srgbClr val="FFFFFF">
                <a:alpha val="4706"/>
              </a:srgbClr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-45863">
            <a:off x="-1134261" y="6992456"/>
            <a:ext cx="3077265" cy="3501867"/>
          </a:xfrm>
          <a:custGeom>
            <a:avLst/>
            <a:gdLst/>
            <a:ahLst/>
            <a:cxnLst/>
            <a:rect r="r" b="b" t="t" l="l"/>
            <a:pathLst>
              <a:path h="3501867" w="3077265">
                <a:moveTo>
                  <a:pt x="0" y="0"/>
                </a:moveTo>
                <a:lnTo>
                  <a:pt x="3077265" y="0"/>
                </a:lnTo>
                <a:lnTo>
                  <a:pt x="3077265" y="3501867"/>
                </a:lnTo>
                <a:lnTo>
                  <a:pt x="0" y="35018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440441">
            <a:off x="-242534" y="8614390"/>
            <a:ext cx="2275418" cy="2589380"/>
          </a:xfrm>
          <a:custGeom>
            <a:avLst/>
            <a:gdLst/>
            <a:ahLst/>
            <a:cxnLst/>
            <a:rect r="r" b="b" t="t" l="l"/>
            <a:pathLst>
              <a:path h="2589380" w="2275418">
                <a:moveTo>
                  <a:pt x="0" y="0"/>
                </a:moveTo>
                <a:lnTo>
                  <a:pt x="2275417" y="0"/>
                </a:lnTo>
                <a:lnTo>
                  <a:pt x="2275417" y="2589380"/>
                </a:lnTo>
                <a:lnTo>
                  <a:pt x="0" y="25893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7129131">
            <a:off x="15778807" y="-378454"/>
            <a:ext cx="5018386" cy="5784883"/>
          </a:xfrm>
          <a:custGeom>
            <a:avLst/>
            <a:gdLst/>
            <a:ahLst/>
            <a:cxnLst/>
            <a:rect r="r" b="b" t="t" l="l"/>
            <a:pathLst>
              <a:path h="5784883" w="5018386">
                <a:moveTo>
                  <a:pt x="0" y="0"/>
                </a:moveTo>
                <a:lnTo>
                  <a:pt x="5018386" y="0"/>
                </a:lnTo>
                <a:lnTo>
                  <a:pt x="5018386" y="5784883"/>
                </a:lnTo>
                <a:lnTo>
                  <a:pt x="0" y="578488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5087684">
            <a:off x="-1134907" y="-520016"/>
            <a:ext cx="4233985" cy="3911144"/>
          </a:xfrm>
          <a:custGeom>
            <a:avLst/>
            <a:gdLst/>
            <a:ahLst/>
            <a:cxnLst/>
            <a:rect r="r" b="b" t="t" l="l"/>
            <a:pathLst>
              <a:path h="3911144" w="4233985">
                <a:moveTo>
                  <a:pt x="4233986" y="0"/>
                </a:moveTo>
                <a:lnTo>
                  <a:pt x="0" y="0"/>
                </a:lnTo>
                <a:lnTo>
                  <a:pt x="0" y="3911144"/>
                </a:lnTo>
                <a:lnTo>
                  <a:pt x="4233986" y="3911144"/>
                </a:lnTo>
                <a:lnTo>
                  <a:pt x="4233986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058236" y="6970780"/>
            <a:ext cx="3922940" cy="5265691"/>
          </a:xfrm>
          <a:custGeom>
            <a:avLst/>
            <a:gdLst/>
            <a:ahLst/>
            <a:cxnLst/>
            <a:rect r="r" b="b" t="t" l="l"/>
            <a:pathLst>
              <a:path h="5265691" w="3922940">
                <a:moveTo>
                  <a:pt x="0" y="0"/>
                </a:moveTo>
                <a:lnTo>
                  <a:pt x="3922939" y="0"/>
                </a:lnTo>
                <a:lnTo>
                  <a:pt x="3922939" y="5265691"/>
                </a:lnTo>
                <a:lnTo>
                  <a:pt x="0" y="526569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7989947" y="6760608"/>
            <a:ext cx="2539555" cy="3005801"/>
          </a:xfrm>
          <a:custGeom>
            <a:avLst/>
            <a:gdLst/>
            <a:ahLst/>
            <a:cxnLst/>
            <a:rect r="r" b="b" t="t" l="l"/>
            <a:pathLst>
              <a:path h="3005801" w="2539555">
                <a:moveTo>
                  <a:pt x="0" y="0"/>
                </a:moveTo>
                <a:lnTo>
                  <a:pt x="2539555" y="0"/>
                </a:lnTo>
                <a:lnTo>
                  <a:pt x="2539555" y="3005801"/>
                </a:lnTo>
                <a:lnTo>
                  <a:pt x="0" y="300580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121656" y="807678"/>
            <a:ext cx="12366952" cy="1349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10000"/>
              </a:lnSpc>
              <a:spcBef>
                <a:spcPct val="0"/>
              </a:spcBef>
            </a:pPr>
            <a:r>
              <a:rPr lang="en-US" sz="10000">
                <a:solidFill>
                  <a:srgbClr val="FFFFFF"/>
                </a:solidFill>
                <a:latin typeface="Londrina Solid"/>
              </a:rPr>
              <a:t>TROUBLESHOOTING ZOO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652857" y="3751092"/>
            <a:ext cx="14091857" cy="342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99197" indent="-349599" lvl="1">
              <a:lnSpc>
                <a:spcPts val="4533"/>
              </a:lnSpc>
              <a:buFont typeface="Arial"/>
              <a:buChar char="•"/>
            </a:pPr>
            <a:r>
              <a:rPr lang="en-US" sz="3238" spc="116">
                <a:solidFill>
                  <a:srgbClr val="FFFFFF"/>
                </a:solidFill>
                <a:latin typeface="Londrina Solid"/>
              </a:rPr>
              <a:t>Sometimes the zoo is buggy, you can go to the zoo website to see if there are specific computer nodes that are unavailable/buggy</a:t>
            </a:r>
          </a:p>
          <a:p>
            <a:pPr marL="699197" indent="-349599" lvl="1">
              <a:lnSpc>
                <a:spcPts val="4533"/>
              </a:lnSpc>
              <a:buFont typeface="Arial"/>
              <a:buChar char="•"/>
            </a:pPr>
            <a:r>
              <a:rPr lang="en-US" sz="3238" spc="116">
                <a:solidFill>
                  <a:srgbClr val="FFFFFF"/>
                </a:solidFill>
                <a:latin typeface="Londrina Solid"/>
              </a:rPr>
              <a:t>When in doubt, try again (sometimes doing it 4 times lets you in)</a:t>
            </a:r>
          </a:p>
          <a:p>
            <a:pPr marL="699197" indent="-349599" lvl="1">
              <a:lnSpc>
                <a:spcPts val="4533"/>
              </a:lnSpc>
              <a:buFont typeface="Arial"/>
              <a:buChar char="•"/>
            </a:pPr>
            <a:r>
              <a:rPr lang="en-US" sz="3238" spc="116">
                <a:solidFill>
                  <a:srgbClr val="FFFFFF"/>
                </a:solidFill>
                <a:latin typeface="Londrina Solid"/>
              </a:rPr>
              <a:t>If you see this pop up, or see the “WARNING REMOTE HOST IDENTIFICATION HAS CHANGED” error in the output, troubleshoot by fixing the known_host issue (next slide)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F67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62738">
            <a:off x="13929030" y="-3003411"/>
            <a:ext cx="6660539" cy="7279278"/>
          </a:xfrm>
          <a:custGeom>
            <a:avLst/>
            <a:gdLst/>
            <a:ahLst/>
            <a:cxnLst/>
            <a:rect r="r" b="b" t="t" l="l"/>
            <a:pathLst>
              <a:path h="7279278" w="6660539">
                <a:moveTo>
                  <a:pt x="0" y="0"/>
                </a:moveTo>
                <a:lnTo>
                  <a:pt x="6660540" y="0"/>
                </a:lnTo>
                <a:lnTo>
                  <a:pt x="6660540" y="7279278"/>
                </a:lnTo>
                <a:lnTo>
                  <a:pt x="0" y="7279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710509">
            <a:off x="-3810862" y="6605391"/>
            <a:ext cx="8430468" cy="6607379"/>
          </a:xfrm>
          <a:custGeom>
            <a:avLst/>
            <a:gdLst/>
            <a:ahLst/>
            <a:cxnLst/>
            <a:rect r="r" b="b" t="t" l="l"/>
            <a:pathLst>
              <a:path h="6607379" w="8430468">
                <a:moveTo>
                  <a:pt x="0" y="0"/>
                </a:moveTo>
                <a:lnTo>
                  <a:pt x="8430467" y="0"/>
                </a:lnTo>
                <a:lnTo>
                  <a:pt x="8430467" y="6607379"/>
                </a:lnTo>
                <a:lnTo>
                  <a:pt x="0" y="66073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5400000">
            <a:off x="4703182" y="-2600150"/>
            <a:ext cx="8881636" cy="15525914"/>
            <a:chOff x="0" y="0"/>
            <a:chExt cx="1149350" cy="114935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56348" cy="3245066"/>
            </a:xfrm>
            <a:custGeom>
              <a:avLst/>
              <a:gdLst/>
              <a:ahLst/>
              <a:cxnLst/>
              <a:rect r="r" b="b" t="t" l="l"/>
              <a:pathLst>
                <a:path h="3245066" w="1856348">
                  <a:moveTo>
                    <a:pt x="1856348" y="35857"/>
                  </a:moveTo>
                  <a:lnTo>
                    <a:pt x="1856348" y="0"/>
                  </a:lnTo>
                  <a:lnTo>
                    <a:pt x="10256" y="0"/>
                  </a:lnTo>
                  <a:lnTo>
                    <a:pt x="10256" y="17929"/>
                  </a:lnTo>
                  <a:lnTo>
                    <a:pt x="0" y="17929"/>
                  </a:lnTo>
                  <a:lnTo>
                    <a:pt x="0" y="3245066"/>
                  </a:lnTo>
                  <a:lnTo>
                    <a:pt x="20512" y="3245066"/>
                  </a:lnTo>
                  <a:lnTo>
                    <a:pt x="20512" y="2617567"/>
                  </a:lnTo>
                  <a:lnTo>
                    <a:pt x="369218" y="2617567"/>
                  </a:lnTo>
                  <a:lnTo>
                    <a:pt x="369218" y="3245066"/>
                  </a:lnTo>
                  <a:lnTo>
                    <a:pt x="389730" y="3245066"/>
                  </a:lnTo>
                  <a:lnTo>
                    <a:pt x="389730" y="2617567"/>
                  </a:lnTo>
                  <a:lnTo>
                    <a:pt x="738437" y="2617567"/>
                  </a:lnTo>
                  <a:lnTo>
                    <a:pt x="738437" y="3245066"/>
                  </a:lnTo>
                  <a:lnTo>
                    <a:pt x="758949" y="3245066"/>
                  </a:lnTo>
                  <a:lnTo>
                    <a:pt x="758949" y="2617567"/>
                  </a:lnTo>
                  <a:lnTo>
                    <a:pt x="1107655" y="2617567"/>
                  </a:lnTo>
                  <a:lnTo>
                    <a:pt x="1107655" y="3245066"/>
                  </a:lnTo>
                  <a:lnTo>
                    <a:pt x="1128167" y="3245066"/>
                  </a:lnTo>
                  <a:lnTo>
                    <a:pt x="1128167" y="2617567"/>
                  </a:lnTo>
                  <a:lnTo>
                    <a:pt x="1476873" y="2617567"/>
                  </a:lnTo>
                  <a:lnTo>
                    <a:pt x="1476873" y="3245066"/>
                  </a:lnTo>
                  <a:lnTo>
                    <a:pt x="1497385" y="3245066"/>
                  </a:lnTo>
                  <a:lnTo>
                    <a:pt x="1497385" y="2617567"/>
                  </a:lnTo>
                  <a:lnTo>
                    <a:pt x="1856348" y="2617567"/>
                  </a:lnTo>
                  <a:lnTo>
                    <a:pt x="1856348" y="2581710"/>
                  </a:lnTo>
                  <a:lnTo>
                    <a:pt x="1497385" y="2581710"/>
                  </a:lnTo>
                  <a:lnTo>
                    <a:pt x="1497385" y="1972140"/>
                  </a:lnTo>
                  <a:lnTo>
                    <a:pt x="1856348" y="1972140"/>
                  </a:lnTo>
                  <a:lnTo>
                    <a:pt x="1856348" y="1936282"/>
                  </a:lnTo>
                  <a:lnTo>
                    <a:pt x="1497385" y="1936282"/>
                  </a:lnTo>
                  <a:lnTo>
                    <a:pt x="1497385" y="1326712"/>
                  </a:lnTo>
                  <a:lnTo>
                    <a:pt x="1856348" y="1326712"/>
                  </a:lnTo>
                  <a:lnTo>
                    <a:pt x="1856348" y="1290855"/>
                  </a:lnTo>
                  <a:lnTo>
                    <a:pt x="1497385" y="1290855"/>
                  </a:lnTo>
                  <a:lnTo>
                    <a:pt x="1497385" y="681285"/>
                  </a:lnTo>
                  <a:lnTo>
                    <a:pt x="1856348" y="681285"/>
                  </a:lnTo>
                  <a:lnTo>
                    <a:pt x="1856348" y="645427"/>
                  </a:lnTo>
                  <a:lnTo>
                    <a:pt x="1497385" y="645427"/>
                  </a:lnTo>
                  <a:lnTo>
                    <a:pt x="1497385" y="35857"/>
                  </a:lnTo>
                  <a:lnTo>
                    <a:pt x="1856348" y="35857"/>
                  </a:lnTo>
                  <a:close/>
                  <a:moveTo>
                    <a:pt x="389730" y="645427"/>
                  </a:moveTo>
                  <a:lnTo>
                    <a:pt x="389730" y="35857"/>
                  </a:lnTo>
                  <a:lnTo>
                    <a:pt x="738437" y="35857"/>
                  </a:lnTo>
                  <a:lnTo>
                    <a:pt x="738437" y="645427"/>
                  </a:lnTo>
                  <a:lnTo>
                    <a:pt x="389730" y="645427"/>
                  </a:lnTo>
                  <a:close/>
                  <a:moveTo>
                    <a:pt x="738437" y="681285"/>
                  </a:moveTo>
                  <a:lnTo>
                    <a:pt x="738437" y="1290855"/>
                  </a:lnTo>
                  <a:lnTo>
                    <a:pt x="389730" y="1290855"/>
                  </a:lnTo>
                  <a:lnTo>
                    <a:pt x="389730" y="681285"/>
                  </a:lnTo>
                  <a:lnTo>
                    <a:pt x="738437" y="681285"/>
                  </a:lnTo>
                  <a:close/>
                  <a:moveTo>
                    <a:pt x="369218" y="645427"/>
                  </a:moveTo>
                  <a:lnTo>
                    <a:pt x="20512" y="645427"/>
                  </a:lnTo>
                  <a:lnTo>
                    <a:pt x="20512" y="35857"/>
                  </a:lnTo>
                  <a:lnTo>
                    <a:pt x="369218" y="35857"/>
                  </a:lnTo>
                  <a:lnTo>
                    <a:pt x="369218" y="645427"/>
                  </a:lnTo>
                  <a:close/>
                  <a:moveTo>
                    <a:pt x="369218" y="681285"/>
                  </a:moveTo>
                  <a:lnTo>
                    <a:pt x="369218" y="1290855"/>
                  </a:lnTo>
                  <a:lnTo>
                    <a:pt x="20512" y="1290855"/>
                  </a:lnTo>
                  <a:lnTo>
                    <a:pt x="20512" y="681285"/>
                  </a:lnTo>
                  <a:lnTo>
                    <a:pt x="369218" y="681285"/>
                  </a:lnTo>
                  <a:close/>
                  <a:moveTo>
                    <a:pt x="369218" y="1326712"/>
                  </a:moveTo>
                  <a:lnTo>
                    <a:pt x="369218" y="1936282"/>
                  </a:lnTo>
                  <a:lnTo>
                    <a:pt x="20512" y="1936282"/>
                  </a:lnTo>
                  <a:lnTo>
                    <a:pt x="20512" y="1326712"/>
                  </a:lnTo>
                  <a:lnTo>
                    <a:pt x="369218" y="1326712"/>
                  </a:lnTo>
                  <a:close/>
                  <a:moveTo>
                    <a:pt x="389730" y="1326712"/>
                  </a:moveTo>
                  <a:lnTo>
                    <a:pt x="738437" y="1326712"/>
                  </a:lnTo>
                  <a:lnTo>
                    <a:pt x="738437" y="1936282"/>
                  </a:lnTo>
                  <a:lnTo>
                    <a:pt x="389730" y="1936282"/>
                  </a:lnTo>
                  <a:lnTo>
                    <a:pt x="389730" y="1326712"/>
                  </a:lnTo>
                  <a:close/>
                  <a:moveTo>
                    <a:pt x="758949" y="1326712"/>
                  </a:moveTo>
                  <a:lnTo>
                    <a:pt x="1107655" y="1326712"/>
                  </a:lnTo>
                  <a:lnTo>
                    <a:pt x="1107655" y="1936282"/>
                  </a:lnTo>
                  <a:lnTo>
                    <a:pt x="758949" y="1936282"/>
                  </a:lnTo>
                  <a:lnTo>
                    <a:pt x="758949" y="1326712"/>
                  </a:lnTo>
                  <a:close/>
                  <a:moveTo>
                    <a:pt x="758949" y="1290855"/>
                  </a:moveTo>
                  <a:lnTo>
                    <a:pt x="758949" y="681285"/>
                  </a:lnTo>
                  <a:lnTo>
                    <a:pt x="1107655" y="681285"/>
                  </a:lnTo>
                  <a:lnTo>
                    <a:pt x="1107655" y="1290855"/>
                  </a:lnTo>
                  <a:lnTo>
                    <a:pt x="758949" y="1290855"/>
                  </a:lnTo>
                  <a:close/>
                  <a:moveTo>
                    <a:pt x="758949" y="645427"/>
                  </a:moveTo>
                  <a:lnTo>
                    <a:pt x="758949" y="35857"/>
                  </a:lnTo>
                  <a:lnTo>
                    <a:pt x="1107655" y="35857"/>
                  </a:lnTo>
                  <a:lnTo>
                    <a:pt x="1107655" y="645427"/>
                  </a:lnTo>
                  <a:lnTo>
                    <a:pt x="758949" y="645427"/>
                  </a:lnTo>
                  <a:close/>
                  <a:moveTo>
                    <a:pt x="20512" y="2581710"/>
                  </a:moveTo>
                  <a:lnTo>
                    <a:pt x="20512" y="1972140"/>
                  </a:lnTo>
                  <a:lnTo>
                    <a:pt x="369218" y="1972140"/>
                  </a:lnTo>
                  <a:lnTo>
                    <a:pt x="369218" y="2581710"/>
                  </a:lnTo>
                  <a:lnTo>
                    <a:pt x="20512" y="2581710"/>
                  </a:lnTo>
                  <a:close/>
                  <a:moveTo>
                    <a:pt x="389730" y="2581710"/>
                  </a:moveTo>
                  <a:lnTo>
                    <a:pt x="389730" y="1972140"/>
                  </a:lnTo>
                  <a:lnTo>
                    <a:pt x="738437" y="1972140"/>
                  </a:lnTo>
                  <a:lnTo>
                    <a:pt x="738437" y="2581710"/>
                  </a:lnTo>
                  <a:lnTo>
                    <a:pt x="389730" y="2581710"/>
                  </a:lnTo>
                  <a:close/>
                  <a:moveTo>
                    <a:pt x="758949" y="2581710"/>
                  </a:moveTo>
                  <a:lnTo>
                    <a:pt x="758949" y="1972140"/>
                  </a:lnTo>
                  <a:lnTo>
                    <a:pt x="1107655" y="1972140"/>
                  </a:lnTo>
                  <a:lnTo>
                    <a:pt x="1107655" y="2581710"/>
                  </a:lnTo>
                  <a:lnTo>
                    <a:pt x="758949" y="2581710"/>
                  </a:lnTo>
                  <a:close/>
                  <a:moveTo>
                    <a:pt x="1476873" y="2581710"/>
                  </a:moveTo>
                  <a:lnTo>
                    <a:pt x="1128167" y="2581710"/>
                  </a:lnTo>
                  <a:lnTo>
                    <a:pt x="1128167" y="1972140"/>
                  </a:lnTo>
                  <a:lnTo>
                    <a:pt x="1476873" y="1972140"/>
                  </a:lnTo>
                  <a:lnTo>
                    <a:pt x="1476873" y="2581710"/>
                  </a:lnTo>
                  <a:close/>
                  <a:moveTo>
                    <a:pt x="1476873" y="1936282"/>
                  </a:moveTo>
                  <a:lnTo>
                    <a:pt x="1128167" y="1936282"/>
                  </a:lnTo>
                  <a:lnTo>
                    <a:pt x="1128167" y="1326712"/>
                  </a:lnTo>
                  <a:lnTo>
                    <a:pt x="1476873" y="1326712"/>
                  </a:lnTo>
                  <a:lnTo>
                    <a:pt x="1476873" y="1936282"/>
                  </a:lnTo>
                  <a:close/>
                  <a:moveTo>
                    <a:pt x="1476873" y="1290855"/>
                  </a:moveTo>
                  <a:lnTo>
                    <a:pt x="1128167" y="1290855"/>
                  </a:lnTo>
                  <a:lnTo>
                    <a:pt x="1128167" y="681285"/>
                  </a:lnTo>
                  <a:lnTo>
                    <a:pt x="1476873" y="681285"/>
                  </a:lnTo>
                  <a:lnTo>
                    <a:pt x="1476873" y="1290855"/>
                  </a:lnTo>
                  <a:close/>
                  <a:moveTo>
                    <a:pt x="1476873" y="645427"/>
                  </a:moveTo>
                  <a:lnTo>
                    <a:pt x="1128167" y="645427"/>
                  </a:lnTo>
                  <a:lnTo>
                    <a:pt x="1128167" y="35857"/>
                  </a:lnTo>
                  <a:lnTo>
                    <a:pt x="1476873" y="35857"/>
                  </a:lnTo>
                  <a:lnTo>
                    <a:pt x="1476873" y="645427"/>
                  </a:lnTo>
                  <a:close/>
                </a:path>
              </a:pathLst>
            </a:custGeom>
            <a:solidFill>
              <a:srgbClr val="FFFFFF">
                <a:alpha val="4706"/>
              </a:srgbClr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925200" y="2858496"/>
            <a:ext cx="8437600" cy="1911430"/>
          </a:xfrm>
          <a:custGeom>
            <a:avLst/>
            <a:gdLst/>
            <a:ahLst/>
            <a:cxnLst/>
            <a:rect r="r" b="b" t="t" l="l"/>
            <a:pathLst>
              <a:path h="1911430" w="8437600">
                <a:moveTo>
                  <a:pt x="0" y="0"/>
                </a:moveTo>
                <a:lnTo>
                  <a:pt x="8437600" y="0"/>
                </a:lnTo>
                <a:lnTo>
                  <a:pt x="8437600" y="1911430"/>
                </a:lnTo>
                <a:lnTo>
                  <a:pt x="0" y="19114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105948" y="640082"/>
            <a:ext cx="12366952" cy="8915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6600"/>
              </a:lnSpc>
              <a:spcBef>
                <a:spcPct val="0"/>
              </a:spcBef>
            </a:pPr>
            <a:r>
              <a:rPr lang="en-US" sz="6600">
                <a:solidFill>
                  <a:srgbClr val="FFFFFF"/>
                </a:solidFill>
                <a:latin typeface="Londrina Solid"/>
              </a:rPr>
              <a:t>HOST KEY TROUBLESHOOTING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616033" y="1722885"/>
            <a:ext cx="15346781" cy="7716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13"/>
              </a:lnSpc>
            </a:pPr>
            <a:r>
              <a:rPr lang="en-US" sz="2938" spc="105">
                <a:solidFill>
                  <a:srgbClr val="FFFFFF"/>
                </a:solidFill>
                <a:latin typeface="Londrina Solid"/>
              </a:rPr>
              <a:t>1) When you see the pop up, click More Actions</a:t>
            </a:r>
          </a:p>
          <a:p>
            <a:pPr>
              <a:lnSpc>
                <a:spcPts val="4113"/>
              </a:lnSpc>
            </a:pPr>
            <a:r>
              <a:rPr lang="en-US" sz="2938" spc="105">
                <a:solidFill>
                  <a:srgbClr val="FFFFFF"/>
                </a:solidFill>
                <a:latin typeface="Londrina Solid"/>
              </a:rPr>
              <a:t>2) Go to the “Output” tab and scroll to find where it tells you the correct host key is:</a:t>
            </a:r>
          </a:p>
          <a:p>
            <a:pPr>
              <a:lnSpc>
                <a:spcPts val="4113"/>
              </a:lnSpc>
            </a:pPr>
          </a:p>
          <a:p>
            <a:pPr>
              <a:lnSpc>
                <a:spcPts val="4113"/>
              </a:lnSpc>
            </a:pPr>
          </a:p>
          <a:p>
            <a:pPr>
              <a:lnSpc>
                <a:spcPts val="4113"/>
              </a:lnSpc>
            </a:pPr>
          </a:p>
          <a:p>
            <a:pPr>
              <a:lnSpc>
                <a:spcPts val="4113"/>
              </a:lnSpc>
            </a:pPr>
          </a:p>
          <a:p>
            <a:pPr>
              <a:lnSpc>
                <a:spcPts val="4113"/>
              </a:lnSpc>
            </a:pPr>
            <a:r>
              <a:rPr lang="en-US" sz="2938" spc="105">
                <a:solidFill>
                  <a:srgbClr val="FFFFFF"/>
                </a:solidFill>
                <a:latin typeface="Londrina Solid"/>
              </a:rPr>
              <a:t>3) Copy the long key, it’s going to be something like a long string of letters and numbers </a:t>
            </a:r>
          </a:p>
          <a:p>
            <a:pPr>
              <a:lnSpc>
                <a:spcPts val="4113"/>
              </a:lnSpc>
            </a:pPr>
            <a:r>
              <a:rPr lang="en-US" sz="2938" spc="105">
                <a:solidFill>
                  <a:srgbClr val="FFFFFF"/>
                </a:solidFill>
                <a:latin typeface="Londrina Solid"/>
              </a:rPr>
              <a:t>4) Open the terminal application </a:t>
            </a:r>
          </a:p>
          <a:p>
            <a:pPr>
              <a:lnSpc>
                <a:spcPts val="4113"/>
              </a:lnSpc>
            </a:pPr>
            <a:r>
              <a:rPr lang="en-US" sz="2938" spc="105">
                <a:solidFill>
                  <a:srgbClr val="FFFFFF"/>
                </a:solidFill>
                <a:latin typeface="Londrina Solid"/>
              </a:rPr>
              <a:t>5) enter “cd .ssh”</a:t>
            </a:r>
          </a:p>
          <a:p>
            <a:pPr>
              <a:lnSpc>
                <a:spcPts val="4113"/>
              </a:lnSpc>
            </a:pPr>
            <a:r>
              <a:rPr lang="en-US" sz="2938" spc="105">
                <a:solidFill>
                  <a:srgbClr val="FFFFFF"/>
                </a:solidFill>
                <a:latin typeface="Londrina Solid"/>
              </a:rPr>
              <a:t>6) enter “vim known_hosts” (</a:t>
            </a:r>
            <a:r>
              <a:rPr lang="en-US" sz="2938" spc="105" u="sng">
                <a:solidFill>
                  <a:srgbClr val="FFFFFF"/>
                </a:solidFill>
                <a:latin typeface="Londrina Solid"/>
                <a:hlinkClick r:id="rId7" tooltip="https://vim.rtorr.com"/>
              </a:rPr>
              <a:t>Vim Commands Cheat Sheet</a:t>
            </a:r>
            <a:r>
              <a:rPr lang="en-US" sz="2938" spc="105">
                <a:solidFill>
                  <a:srgbClr val="FFFFFF"/>
                </a:solidFill>
                <a:latin typeface="Londrina Solid"/>
              </a:rPr>
              <a:t>)</a:t>
            </a:r>
          </a:p>
          <a:p>
            <a:pPr>
              <a:lnSpc>
                <a:spcPts val="4113"/>
              </a:lnSpc>
            </a:pPr>
            <a:r>
              <a:rPr lang="en-US" sz="2938" spc="105">
                <a:solidFill>
                  <a:srgbClr val="FFFFFF"/>
                </a:solidFill>
                <a:latin typeface="Londrina Solid"/>
              </a:rPr>
              <a:t>7) enter “i” - you can now make edits to the file</a:t>
            </a:r>
          </a:p>
          <a:p>
            <a:pPr>
              <a:lnSpc>
                <a:spcPts val="4113"/>
              </a:lnSpc>
            </a:pPr>
            <a:r>
              <a:rPr lang="en-US" sz="2938" spc="105">
                <a:solidFill>
                  <a:srgbClr val="FFFFFF"/>
                </a:solidFill>
                <a:latin typeface="Londrina Solid"/>
              </a:rPr>
              <a:t>8) Navigate to where it has long key fingerprints, and replace whatever is already written with the copied key</a:t>
            </a:r>
          </a:p>
          <a:p>
            <a:pPr>
              <a:lnSpc>
                <a:spcPts val="4113"/>
              </a:lnSpc>
            </a:pPr>
            <a:r>
              <a:rPr lang="en-US" sz="2938" spc="105">
                <a:solidFill>
                  <a:srgbClr val="FFFFFF"/>
                </a:solidFill>
                <a:latin typeface="Londrina Solid"/>
              </a:rPr>
              <a:t>9) Once done, press “esc” then enter “:wq” to save the changes and exit</a:t>
            </a:r>
          </a:p>
          <a:p>
            <a:pPr>
              <a:lnSpc>
                <a:spcPts val="4113"/>
              </a:lnSpc>
            </a:pPr>
            <a:r>
              <a:rPr lang="en-US" sz="2938" spc="105">
                <a:solidFill>
                  <a:srgbClr val="FFFFFF"/>
                </a:solidFill>
                <a:latin typeface="Londrina Solid"/>
              </a:rPr>
              <a:t>10) try ssh again, if prompted asking if you want to continue connecting, enter yes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DAFtsVlen6c</dc:identifier>
  <dcterms:modified xsi:type="dcterms:W3CDTF">2011-08-01T06:04:30Z</dcterms:modified>
  <cp:revision>1</cp:revision>
  <dc:title>CPSC 200</dc:title>
</cp:coreProperties>
</file>