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embeddedFontLst>
    <p:embeddedFont>
      <p:font typeface="Manrope"/>
      <p:regular r:id="rId14"/>
      <p:bold r:id="rId15"/>
    </p:embeddedFont>
    <p:embeddedFont>
      <p:font typeface="Bebas Neue"/>
      <p:regular r:id="rId16"/>
    </p:embeddedFont>
    <p:embeddedFont>
      <p:font typeface="Albert Sans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lbertSans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anrope-bold.fntdata"/><Relationship Id="rId14" Type="http://schemas.openxmlformats.org/officeDocument/2006/relationships/font" Target="fonts/Manrope-regular.fntdata"/><Relationship Id="rId17" Type="http://schemas.openxmlformats.org/officeDocument/2006/relationships/font" Target="fonts/AlbertSans-regular.fntdata"/><Relationship Id="rId16" Type="http://schemas.openxmlformats.org/officeDocument/2006/relationships/font" Target="fonts/BebasNeue-regular.fntdata"/><Relationship Id="rId5" Type="http://schemas.openxmlformats.org/officeDocument/2006/relationships/slide" Target="slides/slide1.xml"/><Relationship Id="rId19" Type="http://schemas.openxmlformats.org/officeDocument/2006/relationships/font" Target="fonts/AlbertSans-italic.fntdata"/><Relationship Id="rId6" Type="http://schemas.openxmlformats.org/officeDocument/2006/relationships/slide" Target="slides/slide2.xml"/><Relationship Id="rId18" Type="http://schemas.openxmlformats.org/officeDocument/2006/relationships/font" Target="fonts/AlbertSans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4dfce81f19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4dfce81f19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54dda1946d_6_3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54dda1946d_6_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1223606b37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1223606b37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54dda1946d_6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54dda1946d_6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1223606b37_1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Reminder - what we’re trying to do is solve a problem. Not AI for the sake of AI, but really figure out how are we going to digitize a process that’s been around for centuries, and make it into a useful digital ID that can provide better accuracy, transparency, and efficiency of health systems </a:t>
            </a:r>
            <a:endParaRPr/>
          </a:p>
        </p:txBody>
      </p:sp>
      <p:sp>
        <p:nvSpPr>
          <p:cNvPr id="185" name="Google Shape;185;g21223606b37_1_9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1223606b37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1223606b37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3c8230601d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13c8230601d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1223606b37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1223606b37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35e18421cc_13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135e18421cc_13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bit.ly/3A1uf1Q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713225" y="1718143"/>
            <a:ext cx="7717500" cy="137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300">
                <a:latin typeface="Manrope"/>
                <a:ea typeface="Manrope"/>
                <a:cs typeface="Manrope"/>
                <a:sym typeface="Manrop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2307675" y="2998243"/>
            <a:ext cx="4528800" cy="3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0" y="-1528512"/>
            <a:ext cx="8390557" cy="3041139"/>
          </a:xfrm>
          <a:custGeom>
            <a:rect b="b" l="l" r="r" t="t"/>
            <a:pathLst>
              <a:path extrusionOk="0" h="1034401" w="2209495">
                <a:moveTo>
                  <a:pt x="1939368" y="0"/>
                </a:moveTo>
                <a:cubicBezTo>
                  <a:pt x="1660488" y="60184"/>
                  <a:pt x="1675959" y="223681"/>
                  <a:pt x="1372944" y="275384"/>
                </a:cubicBezTo>
                <a:cubicBezTo>
                  <a:pt x="1330003" y="282716"/>
                  <a:pt x="1292375" y="285803"/>
                  <a:pt x="1258610" y="285803"/>
                </a:cubicBezTo>
                <a:cubicBezTo>
                  <a:pt x="1078493" y="285803"/>
                  <a:pt x="1008327" y="197954"/>
                  <a:pt x="828189" y="197954"/>
                </a:cubicBezTo>
                <a:cubicBezTo>
                  <a:pt x="794437" y="197954"/>
                  <a:pt x="756825" y="201038"/>
                  <a:pt x="713905" y="208362"/>
                </a:cubicBezTo>
                <a:cubicBezTo>
                  <a:pt x="398975" y="262132"/>
                  <a:pt x="428155" y="436663"/>
                  <a:pt x="113225" y="490403"/>
                </a:cubicBezTo>
                <a:cubicBezTo>
                  <a:pt x="78106" y="496405"/>
                  <a:pt x="46120" y="498973"/>
                  <a:pt x="16583" y="498973"/>
                </a:cubicBezTo>
                <a:cubicBezTo>
                  <a:pt x="10969" y="498973"/>
                  <a:pt x="5443" y="498880"/>
                  <a:pt x="1" y="498701"/>
                </a:cubicBezTo>
                <a:lnTo>
                  <a:pt x="1" y="1031383"/>
                </a:lnTo>
                <a:cubicBezTo>
                  <a:pt x="18174" y="1033310"/>
                  <a:pt x="37574" y="1034400"/>
                  <a:pt x="58723" y="1034400"/>
                </a:cubicBezTo>
                <a:cubicBezTo>
                  <a:pt x="98945" y="1034400"/>
                  <a:pt x="145493" y="1030458"/>
                  <a:pt x="201950" y="1020836"/>
                </a:cubicBezTo>
                <a:cubicBezTo>
                  <a:pt x="516880" y="967066"/>
                  <a:pt x="487700" y="792535"/>
                  <a:pt x="802660" y="738795"/>
                </a:cubicBezTo>
                <a:cubicBezTo>
                  <a:pt x="845601" y="731464"/>
                  <a:pt x="883230" y="728377"/>
                  <a:pt x="916994" y="728377"/>
                </a:cubicBezTo>
                <a:cubicBezTo>
                  <a:pt x="1097112" y="728377"/>
                  <a:pt x="1167278" y="816225"/>
                  <a:pt x="1347415" y="816225"/>
                </a:cubicBezTo>
                <a:cubicBezTo>
                  <a:pt x="1381167" y="816225"/>
                  <a:pt x="1418780" y="813141"/>
                  <a:pt x="1461700" y="805818"/>
                </a:cubicBezTo>
                <a:cubicBezTo>
                  <a:pt x="1776630" y="752048"/>
                  <a:pt x="1747450" y="577516"/>
                  <a:pt x="2062380" y="523777"/>
                </a:cubicBezTo>
                <a:cubicBezTo>
                  <a:pt x="2097468" y="517793"/>
                  <a:pt x="2129409" y="515216"/>
                  <a:pt x="2158902" y="515216"/>
                </a:cubicBezTo>
                <a:cubicBezTo>
                  <a:pt x="2176598" y="515216"/>
                  <a:pt x="2193412" y="516144"/>
                  <a:pt x="2209495" y="517819"/>
                </a:cubicBezTo>
                <a:lnTo>
                  <a:pt x="220949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1" y="-18084"/>
            <a:ext cx="8430590" cy="1515557"/>
          </a:xfrm>
          <a:custGeom>
            <a:rect b="b" l="l" r="r" t="t"/>
            <a:pathLst>
              <a:path extrusionOk="0" h="444445" w="1969764">
                <a:moveTo>
                  <a:pt x="1" y="0"/>
                </a:moveTo>
                <a:lnTo>
                  <a:pt x="1" y="444445"/>
                </a:lnTo>
                <a:cubicBezTo>
                  <a:pt x="42889" y="407088"/>
                  <a:pt x="84562" y="366875"/>
                  <a:pt x="126477" y="328181"/>
                </a:cubicBezTo>
                <a:cubicBezTo>
                  <a:pt x="206833" y="251493"/>
                  <a:pt x="301818" y="223009"/>
                  <a:pt x="399470" y="223009"/>
                </a:cubicBezTo>
                <a:cubicBezTo>
                  <a:pt x="479086" y="223009"/>
                  <a:pt x="560475" y="241943"/>
                  <a:pt x="637156" y="269123"/>
                </a:cubicBezTo>
                <a:cubicBezTo>
                  <a:pt x="658406" y="272561"/>
                  <a:pt x="681421" y="274758"/>
                  <a:pt x="707083" y="274758"/>
                </a:cubicBezTo>
                <a:cubicBezTo>
                  <a:pt x="733141" y="274758"/>
                  <a:pt x="761927" y="272493"/>
                  <a:pt x="794362" y="266965"/>
                </a:cubicBezTo>
                <a:cubicBezTo>
                  <a:pt x="1051875" y="223013"/>
                  <a:pt x="1024701" y="60548"/>
                  <a:pt x="1282244" y="16596"/>
                </a:cubicBezTo>
                <a:cubicBezTo>
                  <a:pt x="1313452" y="11262"/>
                  <a:pt x="1341275" y="8964"/>
                  <a:pt x="1366533" y="8964"/>
                </a:cubicBezTo>
                <a:cubicBezTo>
                  <a:pt x="1393377" y="8964"/>
                  <a:pt x="1417324" y="11560"/>
                  <a:pt x="1439359" y="15867"/>
                </a:cubicBezTo>
                <a:cubicBezTo>
                  <a:pt x="1482156" y="24226"/>
                  <a:pt x="1517750" y="39028"/>
                  <a:pt x="1553313" y="53618"/>
                </a:cubicBezTo>
                <a:cubicBezTo>
                  <a:pt x="1607137" y="80721"/>
                  <a:pt x="1665708" y="94041"/>
                  <a:pt x="1723741" y="94041"/>
                </a:cubicBezTo>
                <a:cubicBezTo>
                  <a:pt x="1813577" y="94041"/>
                  <a:pt x="1902121" y="62122"/>
                  <a:pt x="196976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 rot="10800000">
            <a:off x="753441" y="3626123"/>
            <a:ext cx="8390557" cy="3041139"/>
          </a:xfrm>
          <a:custGeom>
            <a:rect b="b" l="l" r="r" t="t"/>
            <a:pathLst>
              <a:path extrusionOk="0" h="1034401" w="2209495">
                <a:moveTo>
                  <a:pt x="1939368" y="0"/>
                </a:moveTo>
                <a:cubicBezTo>
                  <a:pt x="1660488" y="60184"/>
                  <a:pt x="1675959" y="223681"/>
                  <a:pt x="1372944" y="275384"/>
                </a:cubicBezTo>
                <a:cubicBezTo>
                  <a:pt x="1330003" y="282716"/>
                  <a:pt x="1292375" y="285803"/>
                  <a:pt x="1258610" y="285803"/>
                </a:cubicBezTo>
                <a:cubicBezTo>
                  <a:pt x="1078493" y="285803"/>
                  <a:pt x="1008327" y="197954"/>
                  <a:pt x="828189" y="197954"/>
                </a:cubicBezTo>
                <a:cubicBezTo>
                  <a:pt x="794437" y="197954"/>
                  <a:pt x="756825" y="201038"/>
                  <a:pt x="713905" y="208362"/>
                </a:cubicBezTo>
                <a:cubicBezTo>
                  <a:pt x="398975" y="262132"/>
                  <a:pt x="428155" y="436663"/>
                  <a:pt x="113225" y="490403"/>
                </a:cubicBezTo>
                <a:cubicBezTo>
                  <a:pt x="78106" y="496405"/>
                  <a:pt x="46120" y="498973"/>
                  <a:pt x="16583" y="498973"/>
                </a:cubicBezTo>
                <a:cubicBezTo>
                  <a:pt x="10969" y="498973"/>
                  <a:pt x="5443" y="498880"/>
                  <a:pt x="1" y="498701"/>
                </a:cubicBezTo>
                <a:lnTo>
                  <a:pt x="1" y="1031383"/>
                </a:lnTo>
                <a:cubicBezTo>
                  <a:pt x="18174" y="1033310"/>
                  <a:pt x="37574" y="1034400"/>
                  <a:pt x="58723" y="1034400"/>
                </a:cubicBezTo>
                <a:cubicBezTo>
                  <a:pt x="98945" y="1034400"/>
                  <a:pt x="145493" y="1030458"/>
                  <a:pt x="201950" y="1020836"/>
                </a:cubicBezTo>
                <a:cubicBezTo>
                  <a:pt x="516880" y="967066"/>
                  <a:pt x="487700" y="792535"/>
                  <a:pt x="802660" y="738795"/>
                </a:cubicBezTo>
                <a:cubicBezTo>
                  <a:pt x="845601" y="731464"/>
                  <a:pt x="883230" y="728377"/>
                  <a:pt x="916994" y="728377"/>
                </a:cubicBezTo>
                <a:cubicBezTo>
                  <a:pt x="1097112" y="728377"/>
                  <a:pt x="1167278" y="816225"/>
                  <a:pt x="1347415" y="816225"/>
                </a:cubicBezTo>
                <a:cubicBezTo>
                  <a:pt x="1381167" y="816225"/>
                  <a:pt x="1418780" y="813141"/>
                  <a:pt x="1461700" y="805818"/>
                </a:cubicBezTo>
                <a:cubicBezTo>
                  <a:pt x="1776630" y="752048"/>
                  <a:pt x="1747450" y="577516"/>
                  <a:pt x="2062380" y="523777"/>
                </a:cubicBezTo>
                <a:cubicBezTo>
                  <a:pt x="2097468" y="517793"/>
                  <a:pt x="2129409" y="515216"/>
                  <a:pt x="2158902" y="515216"/>
                </a:cubicBezTo>
                <a:cubicBezTo>
                  <a:pt x="2176598" y="515216"/>
                  <a:pt x="2193412" y="516144"/>
                  <a:pt x="2209495" y="517819"/>
                </a:cubicBezTo>
                <a:lnTo>
                  <a:pt x="220949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 rot="10800000">
            <a:off x="713410" y="3641299"/>
            <a:ext cx="8430590" cy="1515557"/>
          </a:xfrm>
          <a:custGeom>
            <a:rect b="b" l="l" r="r" t="t"/>
            <a:pathLst>
              <a:path extrusionOk="0" h="444445" w="1969764">
                <a:moveTo>
                  <a:pt x="1" y="0"/>
                </a:moveTo>
                <a:lnTo>
                  <a:pt x="1" y="444445"/>
                </a:lnTo>
                <a:cubicBezTo>
                  <a:pt x="42889" y="407088"/>
                  <a:pt x="84562" y="366875"/>
                  <a:pt x="126477" y="328181"/>
                </a:cubicBezTo>
                <a:cubicBezTo>
                  <a:pt x="206833" y="251493"/>
                  <a:pt x="301818" y="223009"/>
                  <a:pt x="399470" y="223009"/>
                </a:cubicBezTo>
                <a:cubicBezTo>
                  <a:pt x="479086" y="223009"/>
                  <a:pt x="560475" y="241943"/>
                  <a:pt x="637156" y="269123"/>
                </a:cubicBezTo>
                <a:cubicBezTo>
                  <a:pt x="658406" y="272561"/>
                  <a:pt x="681421" y="274758"/>
                  <a:pt x="707083" y="274758"/>
                </a:cubicBezTo>
                <a:cubicBezTo>
                  <a:pt x="733141" y="274758"/>
                  <a:pt x="761927" y="272493"/>
                  <a:pt x="794362" y="266965"/>
                </a:cubicBezTo>
                <a:cubicBezTo>
                  <a:pt x="1051875" y="223013"/>
                  <a:pt x="1024701" y="60548"/>
                  <a:pt x="1282244" y="16596"/>
                </a:cubicBezTo>
                <a:cubicBezTo>
                  <a:pt x="1313452" y="11262"/>
                  <a:pt x="1341275" y="8964"/>
                  <a:pt x="1366533" y="8964"/>
                </a:cubicBezTo>
                <a:cubicBezTo>
                  <a:pt x="1393377" y="8964"/>
                  <a:pt x="1417324" y="11560"/>
                  <a:pt x="1439359" y="15867"/>
                </a:cubicBezTo>
                <a:cubicBezTo>
                  <a:pt x="1482156" y="24226"/>
                  <a:pt x="1517750" y="39028"/>
                  <a:pt x="1553313" y="53618"/>
                </a:cubicBezTo>
                <a:cubicBezTo>
                  <a:pt x="1607137" y="80721"/>
                  <a:pt x="1665708" y="94041"/>
                  <a:pt x="1723741" y="94041"/>
                </a:cubicBezTo>
                <a:cubicBezTo>
                  <a:pt x="1813577" y="94041"/>
                  <a:pt x="1902121" y="62122"/>
                  <a:pt x="196976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/>
          <p:nvPr>
            <p:ph hasCustomPrompt="1" type="title"/>
          </p:nvPr>
        </p:nvSpPr>
        <p:spPr>
          <a:xfrm>
            <a:off x="1284000" y="1288250"/>
            <a:ext cx="6576000" cy="197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76" name="Google Shape;76;p11"/>
          <p:cNvSpPr txBox="1"/>
          <p:nvPr>
            <p:ph idx="1" type="subTitle"/>
          </p:nvPr>
        </p:nvSpPr>
        <p:spPr>
          <a:xfrm>
            <a:off x="1284000" y="3259075"/>
            <a:ext cx="6576000" cy="4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77" name="Google Shape;77;p11"/>
          <p:cNvSpPr/>
          <p:nvPr/>
        </p:nvSpPr>
        <p:spPr>
          <a:xfrm flipH="1">
            <a:off x="753441" y="-1528512"/>
            <a:ext cx="8390557" cy="3041139"/>
          </a:xfrm>
          <a:custGeom>
            <a:rect b="b" l="l" r="r" t="t"/>
            <a:pathLst>
              <a:path extrusionOk="0" h="1034401" w="2209495">
                <a:moveTo>
                  <a:pt x="1939368" y="0"/>
                </a:moveTo>
                <a:cubicBezTo>
                  <a:pt x="1660488" y="60184"/>
                  <a:pt x="1675959" y="223681"/>
                  <a:pt x="1372944" y="275384"/>
                </a:cubicBezTo>
                <a:cubicBezTo>
                  <a:pt x="1330003" y="282716"/>
                  <a:pt x="1292375" y="285803"/>
                  <a:pt x="1258610" y="285803"/>
                </a:cubicBezTo>
                <a:cubicBezTo>
                  <a:pt x="1078493" y="285803"/>
                  <a:pt x="1008327" y="197954"/>
                  <a:pt x="828189" y="197954"/>
                </a:cubicBezTo>
                <a:cubicBezTo>
                  <a:pt x="794437" y="197954"/>
                  <a:pt x="756825" y="201038"/>
                  <a:pt x="713905" y="208362"/>
                </a:cubicBezTo>
                <a:cubicBezTo>
                  <a:pt x="398975" y="262132"/>
                  <a:pt x="428155" y="436663"/>
                  <a:pt x="113225" y="490403"/>
                </a:cubicBezTo>
                <a:cubicBezTo>
                  <a:pt x="78106" y="496405"/>
                  <a:pt x="46120" y="498973"/>
                  <a:pt x="16583" y="498973"/>
                </a:cubicBezTo>
                <a:cubicBezTo>
                  <a:pt x="10969" y="498973"/>
                  <a:pt x="5443" y="498880"/>
                  <a:pt x="1" y="498701"/>
                </a:cubicBezTo>
                <a:lnTo>
                  <a:pt x="1" y="1031383"/>
                </a:lnTo>
                <a:cubicBezTo>
                  <a:pt x="18174" y="1033310"/>
                  <a:pt x="37574" y="1034400"/>
                  <a:pt x="58723" y="1034400"/>
                </a:cubicBezTo>
                <a:cubicBezTo>
                  <a:pt x="98945" y="1034400"/>
                  <a:pt x="145493" y="1030458"/>
                  <a:pt x="201950" y="1020836"/>
                </a:cubicBezTo>
                <a:cubicBezTo>
                  <a:pt x="516880" y="967066"/>
                  <a:pt x="487700" y="792535"/>
                  <a:pt x="802660" y="738795"/>
                </a:cubicBezTo>
                <a:cubicBezTo>
                  <a:pt x="845601" y="731464"/>
                  <a:pt x="883230" y="728377"/>
                  <a:pt x="916994" y="728377"/>
                </a:cubicBezTo>
                <a:cubicBezTo>
                  <a:pt x="1097112" y="728377"/>
                  <a:pt x="1167278" y="816225"/>
                  <a:pt x="1347415" y="816225"/>
                </a:cubicBezTo>
                <a:cubicBezTo>
                  <a:pt x="1381167" y="816225"/>
                  <a:pt x="1418780" y="813141"/>
                  <a:pt x="1461700" y="805818"/>
                </a:cubicBezTo>
                <a:cubicBezTo>
                  <a:pt x="1776630" y="752048"/>
                  <a:pt x="1747450" y="577516"/>
                  <a:pt x="2062380" y="523777"/>
                </a:cubicBezTo>
                <a:cubicBezTo>
                  <a:pt x="2097468" y="517793"/>
                  <a:pt x="2129409" y="515216"/>
                  <a:pt x="2158902" y="515216"/>
                </a:cubicBezTo>
                <a:cubicBezTo>
                  <a:pt x="2176598" y="515216"/>
                  <a:pt x="2193412" y="516144"/>
                  <a:pt x="2209495" y="517819"/>
                </a:cubicBezTo>
                <a:lnTo>
                  <a:pt x="220949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1"/>
          <p:cNvSpPr/>
          <p:nvPr/>
        </p:nvSpPr>
        <p:spPr>
          <a:xfrm flipH="1">
            <a:off x="713410" y="-18084"/>
            <a:ext cx="8430590" cy="1515557"/>
          </a:xfrm>
          <a:custGeom>
            <a:rect b="b" l="l" r="r" t="t"/>
            <a:pathLst>
              <a:path extrusionOk="0" h="444445" w="1969764">
                <a:moveTo>
                  <a:pt x="1" y="0"/>
                </a:moveTo>
                <a:lnTo>
                  <a:pt x="1" y="444445"/>
                </a:lnTo>
                <a:cubicBezTo>
                  <a:pt x="42889" y="407088"/>
                  <a:pt x="84562" y="366875"/>
                  <a:pt x="126477" y="328181"/>
                </a:cubicBezTo>
                <a:cubicBezTo>
                  <a:pt x="206833" y="251493"/>
                  <a:pt x="301818" y="223009"/>
                  <a:pt x="399470" y="223009"/>
                </a:cubicBezTo>
                <a:cubicBezTo>
                  <a:pt x="479086" y="223009"/>
                  <a:pt x="560475" y="241943"/>
                  <a:pt x="637156" y="269123"/>
                </a:cubicBezTo>
                <a:cubicBezTo>
                  <a:pt x="658406" y="272561"/>
                  <a:pt x="681421" y="274758"/>
                  <a:pt x="707083" y="274758"/>
                </a:cubicBezTo>
                <a:cubicBezTo>
                  <a:pt x="733141" y="274758"/>
                  <a:pt x="761927" y="272493"/>
                  <a:pt x="794362" y="266965"/>
                </a:cubicBezTo>
                <a:cubicBezTo>
                  <a:pt x="1051875" y="223013"/>
                  <a:pt x="1024701" y="60548"/>
                  <a:pt x="1282244" y="16596"/>
                </a:cubicBezTo>
                <a:cubicBezTo>
                  <a:pt x="1313452" y="11262"/>
                  <a:pt x="1341275" y="8964"/>
                  <a:pt x="1366533" y="8964"/>
                </a:cubicBezTo>
                <a:cubicBezTo>
                  <a:pt x="1393377" y="8964"/>
                  <a:pt x="1417324" y="11560"/>
                  <a:pt x="1439359" y="15867"/>
                </a:cubicBezTo>
                <a:cubicBezTo>
                  <a:pt x="1482156" y="24226"/>
                  <a:pt x="1517750" y="39028"/>
                  <a:pt x="1553313" y="53618"/>
                </a:cubicBezTo>
                <a:cubicBezTo>
                  <a:pt x="1607137" y="80721"/>
                  <a:pt x="1665708" y="94041"/>
                  <a:pt x="1723741" y="94041"/>
                </a:cubicBezTo>
                <a:cubicBezTo>
                  <a:pt x="1813577" y="94041"/>
                  <a:pt x="1902121" y="62122"/>
                  <a:pt x="196976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1"/>
          <p:cNvSpPr/>
          <p:nvPr/>
        </p:nvSpPr>
        <p:spPr>
          <a:xfrm flipH="1" rot="10800000">
            <a:off x="0" y="3626123"/>
            <a:ext cx="8390557" cy="3041139"/>
          </a:xfrm>
          <a:custGeom>
            <a:rect b="b" l="l" r="r" t="t"/>
            <a:pathLst>
              <a:path extrusionOk="0" h="1034401" w="2209495">
                <a:moveTo>
                  <a:pt x="1939368" y="0"/>
                </a:moveTo>
                <a:cubicBezTo>
                  <a:pt x="1660488" y="60184"/>
                  <a:pt x="1675959" y="223681"/>
                  <a:pt x="1372944" y="275384"/>
                </a:cubicBezTo>
                <a:cubicBezTo>
                  <a:pt x="1330003" y="282716"/>
                  <a:pt x="1292375" y="285803"/>
                  <a:pt x="1258610" y="285803"/>
                </a:cubicBezTo>
                <a:cubicBezTo>
                  <a:pt x="1078493" y="285803"/>
                  <a:pt x="1008327" y="197954"/>
                  <a:pt x="828189" y="197954"/>
                </a:cubicBezTo>
                <a:cubicBezTo>
                  <a:pt x="794437" y="197954"/>
                  <a:pt x="756825" y="201038"/>
                  <a:pt x="713905" y="208362"/>
                </a:cubicBezTo>
                <a:cubicBezTo>
                  <a:pt x="398975" y="262132"/>
                  <a:pt x="428155" y="436663"/>
                  <a:pt x="113225" y="490403"/>
                </a:cubicBezTo>
                <a:cubicBezTo>
                  <a:pt x="78106" y="496405"/>
                  <a:pt x="46120" y="498973"/>
                  <a:pt x="16583" y="498973"/>
                </a:cubicBezTo>
                <a:cubicBezTo>
                  <a:pt x="10969" y="498973"/>
                  <a:pt x="5443" y="498880"/>
                  <a:pt x="1" y="498701"/>
                </a:cubicBezTo>
                <a:lnTo>
                  <a:pt x="1" y="1031383"/>
                </a:lnTo>
                <a:cubicBezTo>
                  <a:pt x="18174" y="1033310"/>
                  <a:pt x="37574" y="1034400"/>
                  <a:pt x="58723" y="1034400"/>
                </a:cubicBezTo>
                <a:cubicBezTo>
                  <a:pt x="98945" y="1034400"/>
                  <a:pt x="145493" y="1030458"/>
                  <a:pt x="201950" y="1020836"/>
                </a:cubicBezTo>
                <a:cubicBezTo>
                  <a:pt x="516880" y="967066"/>
                  <a:pt x="487700" y="792535"/>
                  <a:pt x="802660" y="738795"/>
                </a:cubicBezTo>
                <a:cubicBezTo>
                  <a:pt x="845601" y="731464"/>
                  <a:pt x="883230" y="728377"/>
                  <a:pt x="916994" y="728377"/>
                </a:cubicBezTo>
                <a:cubicBezTo>
                  <a:pt x="1097112" y="728377"/>
                  <a:pt x="1167278" y="816225"/>
                  <a:pt x="1347415" y="816225"/>
                </a:cubicBezTo>
                <a:cubicBezTo>
                  <a:pt x="1381167" y="816225"/>
                  <a:pt x="1418780" y="813141"/>
                  <a:pt x="1461700" y="805818"/>
                </a:cubicBezTo>
                <a:cubicBezTo>
                  <a:pt x="1776630" y="752048"/>
                  <a:pt x="1747450" y="577516"/>
                  <a:pt x="2062380" y="523777"/>
                </a:cubicBezTo>
                <a:cubicBezTo>
                  <a:pt x="2097468" y="517793"/>
                  <a:pt x="2129409" y="515216"/>
                  <a:pt x="2158902" y="515216"/>
                </a:cubicBezTo>
                <a:cubicBezTo>
                  <a:pt x="2176598" y="515216"/>
                  <a:pt x="2193412" y="516144"/>
                  <a:pt x="2209495" y="517819"/>
                </a:cubicBezTo>
                <a:lnTo>
                  <a:pt x="220949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1"/>
          <p:cNvSpPr/>
          <p:nvPr/>
        </p:nvSpPr>
        <p:spPr>
          <a:xfrm flipH="1" rot="10800000">
            <a:off x="-1" y="3641299"/>
            <a:ext cx="8430590" cy="1515557"/>
          </a:xfrm>
          <a:custGeom>
            <a:rect b="b" l="l" r="r" t="t"/>
            <a:pathLst>
              <a:path extrusionOk="0" h="444445" w="1969764">
                <a:moveTo>
                  <a:pt x="1" y="0"/>
                </a:moveTo>
                <a:lnTo>
                  <a:pt x="1" y="444445"/>
                </a:lnTo>
                <a:cubicBezTo>
                  <a:pt x="42889" y="407088"/>
                  <a:pt x="84562" y="366875"/>
                  <a:pt x="126477" y="328181"/>
                </a:cubicBezTo>
                <a:cubicBezTo>
                  <a:pt x="206833" y="251493"/>
                  <a:pt x="301818" y="223009"/>
                  <a:pt x="399470" y="223009"/>
                </a:cubicBezTo>
                <a:cubicBezTo>
                  <a:pt x="479086" y="223009"/>
                  <a:pt x="560475" y="241943"/>
                  <a:pt x="637156" y="269123"/>
                </a:cubicBezTo>
                <a:cubicBezTo>
                  <a:pt x="658406" y="272561"/>
                  <a:pt x="681421" y="274758"/>
                  <a:pt x="707083" y="274758"/>
                </a:cubicBezTo>
                <a:cubicBezTo>
                  <a:pt x="733141" y="274758"/>
                  <a:pt x="761927" y="272493"/>
                  <a:pt x="794362" y="266965"/>
                </a:cubicBezTo>
                <a:cubicBezTo>
                  <a:pt x="1051875" y="223013"/>
                  <a:pt x="1024701" y="60548"/>
                  <a:pt x="1282244" y="16596"/>
                </a:cubicBezTo>
                <a:cubicBezTo>
                  <a:pt x="1313452" y="11262"/>
                  <a:pt x="1341275" y="8964"/>
                  <a:pt x="1366533" y="8964"/>
                </a:cubicBezTo>
                <a:cubicBezTo>
                  <a:pt x="1393377" y="8964"/>
                  <a:pt x="1417324" y="11560"/>
                  <a:pt x="1439359" y="15867"/>
                </a:cubicBezTo>
                <a:cubicBezTo>
                  <a:pt x="1482156" y="24226"/>
                  <a:pt x="1517750" y="39028"/>
                  <a:pt x="1553313" y="53618"/>
                </a:cubicBezTo>
                <a:cubicBezTo>
                  <a:pt x="1607137" y="80721"/>
                  <a:pt x="1665708" y="94041"/>
                  <a:pt x="1723741" y="94041"/>
                </a:cubicBezTo>
                <a:cubicBezTo>
                  <a:pt x="1813577" y="94041"/>
                  <a:pt x="1902121" y="62122"/>
                  <a:pt x="196976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4" name="Google Shape;84;p13"/>
          <p:cNvSpPr/>
          <p:nvPr/>
        </p:nvSpPr>
        <p:spPr>
          <a:xfrm flipH="1" rot="10800000">
            <a:off x="2" y="4310800"/>
            <a:ext cx="4568131" cy="1657628"/>
          </a:xfrm>
          <a:custGeom>
            <a:rect b="b" l="l" r="r" t="t"/>
            <a:pathLst>
              <a:path extrusionOk="0" h="1034401" w="2209495">
                <a:moveTo>
                  <a:pt x="1939368" y="0"/>
                </a:moveTo>
                <a:cubicBezTo>
                  <a:pt x="1660488" y="60184"/>
                  <a:pt x="1675959" y="223681"/>
                  <a:pt x="1372944" y="275384"/>
                </a:cubicBezTo>
                <a:cubicBezTo>
                  <a:pt x="1330003" y="282716"/>
                  <a:pt x="1292375" y="285803"/>
                  <a:pt x="1258610" y="285803"/>
                </a:cubicBezTo>
                <a:cubicBezTo>
                  <a:pt x="1078493" y="285803"/>
                  <a:pt x="1008327" y="197954"/>
                  <a:pt x="828189" y="197954"/>
                </a:cubicBezTo>
                <a:cubicBezTo>
                  <a:pt x="794437" y="197954"/>
                  <a:pt x="756825" y="201038"/>
                  <a:pt x="713905" y="208362"/>
                </a:cubicBezTo>
                <a:cubicBezTo>
                  <a:pt x="398975" y="262132"/>
                  <a:pt x="428155" y="436663"/>
                  <a:pt x="113225" y="490403"/>
                </a:cubicBezTo>
                <a:cubicBezTo>
                  <a:pt x="78106" y="496405"/>
                  <a:pt x="46120" y="498973"/>
                  <a:pt x="16583" y="498973"/>
                </a:cubicBezTo>
                <a:cubicBezTo>
                  <a:pt x="10969" y="498973"/>
                  <a:pt x="5443" y="498880"/>
                  <a:pt x="1" y="498701"/>
                </a:cubicBezTo>
                <a:lnTo>
                  <a:pt x="1" y="1031383"/>
                </a:lnTo>
                <a:cubicBezTo>
                  <a:pt x="18174" y="1033310"/>
                  <a:pt x="37574" y="1034400"/>
                  <a:pt x="58723" y="1034400"/>
                </a:cubicBezTo>
                <a:cubicBezTo>
                  <a:pt x="98945" y="1034400"/>
                  <a:pt x="145493" y="1030458"/>
                  <a:pt x="201950" y="1020836"/>
                </a:cubicBezTo>
                <a:cubicBezTo>
                  <a:pt x="516880" y="967066"/>
                  <a:pt x="487700" y="792535"/>
                  <a:pt x="802660" y="738795"/>
                </a:cubicBezTo>
                <a:cubicBezTo>
                  <a:pt x="845601" y="731464"/>
                  <a:pt x="883230" y="728377"/>
                  <a:pt x="916994" y="728377"/>
                </a:cubicBezTo>
                <a:cubicBezTo>
                  <a:pt x="1097112" y="728377"/>
                  <a:pt x="1167278" y="816225"/>
                  <a:pt x="1347415" y="816225"/>
                </a:cubicBezTo>
                <a:cubicBezTo>
                  <a:pt x="1381167" y="816225"/>
                  <a:pt x="1418780" y="813141"/>
                  <a:pt x="1461700" y="805818"/>
                </a:cubicBezTo>
                <a:cubicBezTo>
                  <a:pt x="1776630" y="752048"/>
                  <a:pt x="1747450" y="577516"/>
                  <a:pt x="2062380" y="523777"/>
                </a:cubicBezTo>
                <a:cubicBezTo>
                  <a:pt x="2097468" y="517793"/>
                  <a:pt x="2129409" y="515216"/>
                  <a:pt x="2158902" y="515216"/>
                </a:cubicBezTo>
                <a:cubicBezTo>
                  <a:pt x="2176598" y="515216"/>
                  <a:pt x="2193412" y="516144"/>
                  <a:pt x="2209495" y="517819"/>
                </a:cubicBezTo>
                <a:lnTo>
                  <a:pt x="220949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3"/>
          <p:cNvSpPr/>
          <p:nvPr/>
        </p:nvSpPr>
        <p:spPr>
          <a:xfrm flipH="1" rot="10800000">
            <a:off x="1" y="4319701"/>
            <a:ext cx="4594475" cy="825557"/>
          </a:xfrm>
          <a:custGeom>
            <a:rect b="b" l="l" r="r" t="t"/>
            <a:pathLst>
              <a:path extrusionOk="0" h="444445" w="1969764">
                <a:moveTo>
                  <a:pt x="1" y="0"/>
                </a:moveTo>
                <a:lnTo>
                  <a:pt x="1" y="444445"/>
                </a:lnTo>
                <a:cubicBezTo>
                  <a:pt x="42889" y="407088"/>
                  <a:pt x="84562" y="366875"/>
                  <a:pt x="126477" y="328181"/>
                </a:cubicBezTo>
                <a:cubicBezTo>
                  <a:pt x="206833" y="251493"/>
                  <a:pt x="301818" y="223009"/>
                  <a:pt x="399470" y="223009"/>
                </a:cubicBezTo>
                <a:cubicBezTo>
                  <a:pt x="479086" y="223009"/>
                  <a:pt x="560475" y="241943"/>
                  <a:pt x="637156" y="269123"/>
                </a:cubicBezTo>
                <a:cubicBezTo>
                  <a:pt x="658406" y="272561"/>
                  <a:pt x="681421" y="274758"/>
                  <a:pt x="707083" y="274758"/>
                </a:cubicBezTo>
                <a:cubicBezTo>
                  <a:pt x="733141" y="274758"/>
                  <a:pt x="761927" y="272493"/>
                  <a:pt x="794362" y="266965"/>
                </a:cubicBezTo>
                <a:cubicBezTo>
                  <a:pt x="1051875" y="223013"/>
                  <a:pt x="1024701" y="60548"/>
                  <a:pt x="1282244" y="16596"/>
                </a:cubicBezTo>
                <a:cubicBezTo>
                  <a:pt x="1313452" y="11262"/>
                  <a:pt x="1341275" y="8964"/>
                  <a:pt x="1366533" y="8964"/>
                </a:cubicBezTo>
                <a:cubicBezTo>
                  <a:pt x="1393377" y="8964"/>
                  <a:pt x="1417324" y="11560"/>
                  <a:pt x="1439359" y="15867"/>
                </a:cubicBezTo>
                <a:cubicBezTo>
                  <a:pt x="1482156" y="24226"/>
                  <a:pt x="1517750" y="39028"/>
                  <a:pt x="1553313" y="53618"/>
                </a:cubicBezTo>
                <a:cubicBezTo>
                  <a:pt x="1607137" y="80721"/>
                  <a:pt x="1665708" y="94041"/>
                  <a:pt x="1723741" y="94041"/>
                </a:cubicBezTo>
                <a:cubicBezTo>
                  <a:pt x="1813577" y="94041"/>
                  <a:pt x="1902121" y="62122"/>
                  <a:pt x="196976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3"/>
          <p:cNvSpPr/>
          <p:nvPr/>
        </p:nvSpPr>
        <p:spPr>
          <a:xfrm flipH="1">
            <a:off x="4573644" y="-823175"/>
            <a:ext cx="4568131" cy="1657628"/>
          </a:xfrm>
          <a:custGeom>
            <a:rect b="b" l="l" r="r" t="t"/>
            <a:pathLst>
              <a:path extrusionOk="0" h="1034401" w="2209495">
                <a:moveTo>
                  <a:pt x="1939368" y="0"/>
                </a:moveTo>
                <a:cubicBezTo>
                  <a:pt x="1660488" y="60184"/>
                  <a:pt x="1675959" y="223681"/>
                  <a:pt x="1372944" y="275384"/>
                </a:cubicBezTo>
                <a:cubicBezTo>
                  <a:pt x="1330003" y="282716"/>
                  <a:pt x="1292375" y="285803"/>
                  <a:pt x="1258610" y="285803"/>
                </a:cubicBezTo>
                <a:cubicBezTo>
                  <a:pt x="1078493" y="285803"/>
                  <a:pt x="1008327" y="197954"/>
                  <a:pt x="828189" y="197954"/>
                </a:cubicBezTo>
                <a:cubicBezTo>
                  <a:pt x="794437" y="197954"/>
                  <a:pt x="756825" y="201038"/>
                  <a:pt x="713905" y="208362"/>
                </a:cubicBezTo>
                <a:cubicBezTo>
                  <a:pt x="398975" y="262132"/>
                  <a:pt x="428155" y="436663"/>
                  <a:pt x="113225" y="490403"/>
                </a:cubicBezTo>
                <a:cubicBezTo>
                  <a:pt x="78106" y="496405"/>
                  <a:pt x="46120" y="498973"/>
                  <a:pt x="16583" y="498973"/>
                </a:cubicBezTo>
                <a:cubicBezTo>
                  <a:pt x="10969" y="498973"/>
                  <a:pt x="5443" y="498880"/>
                  <a:pt x="1" y="498701"/>
                </a:cubicBezTo>
                <a:lnTo>
                  <a:pt x="1" y="1031383"/>
                </a:lnTo>
                <a:cubicBezTo>
                  <a:pt x="18174" y="1033310"/>
                  <a:pt x="37574" y="1034400"/>
                  <a:pt x="58723" y="1034400"/>
                </a:cubicBezTo>
                <a:cubicBezTo>
                  <a:pt x="98945" y="1034400"/>
                  <a:pt x="145493" y="1030458"/>
                  <a:pt x="201950" y="1020836"/>
                </a:cubicBezTo>
                <a:cubicBezTo>
                  <a:pt x="516880" y="967066"/>
                  <a:pt x="487700" y="792535"/>
                  <a:pt x="802660" y="738795"/>
                </a:cubicBezTo>
                <a:cubicBezTo>
                  <a:pt x="845601" y="731464"/>
                  <a:pt x="883230" y="728377"/>
                  <a:pt x="916994" y="728377"/>
                </a:cubicBezTo>
                <a:cubicBezTo>
                  <a:pt x="1097112" y="728377"/>
                  <a:pt x="1167278" y="816225"/>
                  <a:pt x="1347415" y="816225"/>
                </a:cubicBezTo>
                <a:cubicBezTo>
                  <a:pt x="1381167" y="816225"/>
                  <a:pt x="1418780" y="813141"/>
                  <a:pt x="1461700" y="805818"/>
                </a:cubicBezTo>
                <a:cubicBezTo>
                  <a:pt x="1776630" y="752048"/>
                  <a:pt x="1747450" y="577516"/>
                  <a:pt x="2062380" y="523777"/>
                </a:cubicBezTo>
                <a:cubicBezTo>
                  <a:pt x="2097468" y="517793"/>
                  <a:pt x="2129409" y="515216"/>
                  <a:pt x="2158902" y="515216"/>
                </a:cubicBezTo>
                <a:cubicBezTo>
                  <a:pt x="2176598" y="515216"/>
                  <a:pt x="2193412" y="516144"/>
                  <a:pt x="2209495" y="517819"/>
                </a:cubicBezTo>
                <a:lnTo>
                  <a:pt x="220949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3"/>
          <p:cNvSpPr/>
          <p:nvPr/>
        </p:nvSpPr>
        <p:spPr>
          <a:xfrm flipH="1">
            <a:off x="4547301" y="-5"/>
            <a:ext cx="4594475" cy="825557"/>
          </a:xfrm>
          <a:custGeom>
            <a:rect b="b" l="l" r="r" t="t"/>
            <a:pathLst>
              <a:path extrusionOk="0" h="444445" w="1969764">
                <a:moveTo>
                  <a:pt x="1" y="0"/>
                </a:moveTo>
                <a:lnTo>
                  <a:pt x="1" y="444445"/>
                </a:lnTo>
                <a:cubicBezTo>
                  <a:pt x="42889" y="407088"/>
                  <a:pt x="84562" y="366875"/>
                  <a:pt x="126477" y="328181"/>
                </a:cubicBezTo>
                <a:cubicBezTo>
                  <a:pt x="206833" y="251493"/>
                  <a:pt x="301818" y="223009"/>
                  <a:pt x="399470" y="223009"/>
                </a:cubicBezTo>
                <a:cubicBezTo>
                  <a:pt x="479086" y="223009"/>
                  <a:pt x="560475" y="241943"/>
                  <a:pt x="637156" y="269123"/>
                </a:cubicBezTo>
                <a:cubicBezTo>
                  <a:pt x="658406" y="272561"/>
                  <a:pt x="681421" y="274758"/>
                  <a:pt x="707083" y="274758"/>
                </a:cubicBezTo>
                <a:cubicBezTo>
                  <a:pt x="733141" y="274758"/>
                  <a:pt x="761927" y="272493"/>
                  <a:pt x="794362" y="266965"/>
                </a:cubicBezTo>
                <a:cubicBezTo>
                  <a:pt x="1051875" y="223013"/>
                  <a:pt x="1024701" y="60548"/>
                  <a:pt x="1282244" y="16596"/>
                </a:cubicBezTo>
                <a:cubicBezTo>
                  <a:pt x="1313452" y="11262"/>
                  <a:pt x="1341275" y="8964"/>
                  <a:pt x="1366533" y="8964"/>
                </a:cubicBezTo>
                <a:cubicBezTo>
                  <a:pt x="1393377" y="8964"/>
                  <a:pt x="1417324" y="11560"/>
                  <a:pt x="1439359" y="15867"/>
                </a:cubicBezTo>
                <a:cubicBezTo>
                  <a:pt x="1482156" y="24226"/>
                  <a:pt x="1517750" y="39028"/>
                  <a:pt x="1553313" y="53618"/>
                </a:cubicBezTo>
                <a:cubicBezTo>
                  <a:pt x="1607137" y="80721"/>
                  <a:pt x="1665708" y="94041"/>
                  <a:pt x="1723741" y="94041"/>
                </a:cubicBezTo>
                <a:cubicBezTo>
                  <a:pt x="1813577" y="94041"/>
                  <a:pt x="1902121" y="62122"/>
                  <a:pt x="196976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_1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0" name="Google Shape;90;p14"/>
          <p:cNvSpPr txBox="1"/>
          <p:nvPr>
            <p:ph idx="2" type="title"/>
          </p:nvPr>
        </p:nvSpPr>
        <p:spPr>
          <a:xfrm>
            <a:off x="720000" y="2449950"/>
            <a:ext cx="2305500" cy="36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1" name="Google Shape;91;p14"/>
          <p:cNvSpPr txBox="1"/>
          <p:nvPr>
            <p:ph idx="1" type="subTitle"/>
          </p:nvPr>
        </p:nvSpPr>
        <p:spPr>
          <a:xfrm>
            <a:off x="720000" y="2752118"/>
            <a:ext cx="2305500" cy="12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92" name="Google Shape;92;p14"/>
          <p:cNvSpPr txBox="1"/>
          <p:nvPr>
            <p:ph idx="3" type="title"/>
          </p:nvPr>
        </p:nvSpPr>
        <p:spPr>
          <a:xfrm>
            <a:off x="3419218" y="2449950"/>
            <a:ext cx="2305500" cy="36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3" name="Google Shape;93;p14"/>
          <p:cNvSpPr txBox="1"/>
          <p:nvPr>
            <p:ph idx="4" type="subTitle"/>
          </p:nvPr>
        </p:nvSpPr>
        <p:spPr>
          <a:xfrm>
            <a:off x="3419218" y="2752118"/>
            <a:ext cx="2305500" cy="12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94" name="Google Shape;94;p14"/>
          <p:cNvSpPr txBox="1"/>
          <p:nvPr>
            <p:ph idx="5" type="title"/>
          </p:nvPr>
        </p:nvSpPr>
        <p:spPr>
          <a:xfrm>
            <a:off x="6118442" y="2449950"/>
            <a:ext cx="2305500" cy="36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5" name="Google Shape;95;p14"/>
          <p:cNvSpPr txBox="1"/>
          <p:nvPr>
            <p:ph idx="6" type="subTitle"/>
          </p:nvPr>
        </p:nvSpPr>
        <p:spPr>
          <a:xfrm>
            <a:off x="6118442" y="2752118"/>
            <a:ext cx="2305500" cy="12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96" name="Google Shape;96;p14"/>
          <p:cNvSpPr txBox="1"/>
          <p:nvPr>
            <p:ph hasCustomPrompt="1" idx="7" type="title"/>
          </p:nvPr>
        </p:nvSpPr>
        <p:spPr>
          <a:xfrm>
            <a:off x="720000" y="1712783"/>
            <a:ext cx="822900" cy="44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7" name="Google Shape;97;p14"/>
          <p:cNvSpPr txBox="1"/>
          <p:nvPr>
            <p:ph hasCustomPrompt="1" idx="8" type="title"/>
          </p:nvPr>
        </p:nvSpPr>
        <p:spPr>
          <a:xfrm>
            <a:off x="3419218" y="1712783"/>
            <a:ext cx="822900" cy="44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8" name="Google Shape;98;p14"/>
          <p:cNvSpPr txBox="1"/>
          <p:nvPr>
            <p:ph hasCustomPrompt="1" idx="9" type="title"/>
          </p:nvPr>
        </p:nvSpPr>
        <p:spPr>
          <a:xfrm>
            <a:off x="6118442" y="1712783"/>
            <a:ext cx="822900" cy="44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9" name="Google Shape;99;p14"/>
          <p:cNvSpPr/>
          <p:nvPr/>
        </p:nvSpPr>
        <p:spPr>
          <a:xfrm flipH="1" rot="10800000">
            <a:off x="2" y="4310800"/>
            <a:ext cx="4568131" cy="1657628"/>
          </a:xfrm>
          <a:custGeom>
            <a:rect b="b" l="l" r="r" t="t"/>
            <a:pathLst>
              <a:path extrusionOk="0" h="1034401" w="2209495">
                <a:moveTo>
                  <a:pt x="1939368" y="0"/>
                </a:moveTo>
                <a:cubicBezTo>
                  <a:pt x="1660488" y="60184"/>
                  <a:pt x="1675959" y="223681"/>
                  <a:pt x="1372944" y="275384"/>
                </a:cubicBezTo>
                <a:cubicBezTo>
                  <a:pt x="1330003" y="282716"/>
                  <a:pt x="1292375" y="285803"/>
                  <a:pt x="1258610" y="285803"/>
                </a:cubicBezTo>
                <a:cubicBezTo>
                  <a:pt x="1078493" y="285803"/>
                  <a:pt x="1008327" y="197954"/>
                  <a:pt x="828189" y="197954"/>
                </a:cubicBezTo>
                <a:cubicBezTo>
                  <a:pt x="794437" y="197954"/>
                  <a:pt x="756825" y="201038"/>
                  <a:pt x="713905" y="208362"/>
                </a:cubicBezTo>
                <a:cubicBezTo>
                  <a:pt x="398975" y="262132"/>
                  <a:pt x="428155" y="436663"/>
                  <a:pt x="113225" y="490403"/>
                </a:cubicBezTo>
                <a:cubicBezTo>
                  <a:pt x="78106" y="496405"/>
                  <a:pt x="46120" y="498973"/>
                  <a:pt x="16583" y="498973"/>
                </a:cubicBezTo>
                <a:cubicBezTo>
                  <a:pt x="10969" y="498973"/>
                  <a:pt x="5443" y="498880"/>
                  <a:pt x="1" y="498701"/>
                </a:cubicBezTo>
                <a:lnTo>
                  <a:pt x="1" y="1031383"/>
                </a:lnTo>
                <a:cubicBezTo>
                  <a:pt x="18174" y="1033310"/>
                  <a:pt x="37574" y="1034400"/>
                  <a:pt x="58723" y="1034400"/>
                </a:cubicBezTo>
                <a:cubicBezTo>
                  <a:pt x="98945" y="1034400"/>
                  <a:pt x="145493" y="1030458"/>
                  <a:pt x="201950" y="1020836"/>
                </a:cubicBezTo>
                <a:cubicBezTo>
                  <a:pt x="516880" y="967066"/>
                  <a:pt x="487700" y="792535"/>
                  <a:pt x="802660" y="738795"/>
                </a:cubicBezTo>
                <a:cubicBezTo>
                  <a:pt x="845601" y="731464"/>
                  <a:pt x="883230" y="728377"/>
                  <a:pt x="916994" y="728377"/>
                </a:cubicBezTo>
                <a:cubicBezTo>
                  <a:pt x="1097112" y="728377"/>
                  <a:pt x="1167278" y="816225"/>
                  <a:pt x="1347415" y="816225"/>
                </a:cubicBezTo>
                <a:cubicBezTo>
                  <a:pt x="1381167" y="816225"/>
                  <a:pt x="1418780" y="813141"/>
                  <a:pt x="1461700" y="805818"/>
                </a:cubicBezTo>
                <a:cubicBezTo>
                  <a:pt x="1776630" y="752048"/>
                  <a:pt x="1747450" y="577516"/>
                  <a:pt x="2062380" y="523777"/>
                </a:cubicBezTo>
                <a:cubicBezTo>
                  <a:pt x="2097468" y="517793"/>
                  <a:pt x="2129409" y="515216"/>
                  <a:pt x="2158902" y="515216"/>
                </a:cubicBezTo>
                <a:cubicBezTo>
                  <a:pt x="2176598" y="515216"/>
                  <a:pt x="2193412" y="516144"/>
                  <a:pt x="2209495" y="517819"/>
                </a:cubicBezTo>
                <a:lnTo>
                  <a:pt x="220949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4"/>
          <p:cNvSpPr/>
          <p:nvPr/>
        </p:nvSpPr>
        <p:spPr>
          <a:xfrm flipH="1" rot="10800000">
            <a:off x="1" y="4319701"/>
            <a:ext cx="4594475" cy="825557"/>
          </a:xfrm>
          <a:custGeom>
            <a:rect b="b" l="l" r="r" t="t"/>
            <a:pathLst>
              <a:path extrusionOk="0" h="444445" w="1969764">
                <a:moveTo>
                  <a:pt x="1" y="0"/>
                </a:moveTo>
                <a:lnTo>
                  <a:pt x="1" y="444445"/>
                </a:lnTo>
                <a:cubicBezTo>
                  <a:pt x="42889" y="407088"/>
                  <a:pt x="84562" y="366875"/>
                  <a:pt x="126477" y="328181"/>
                </a:cubicBezTo>
                <a:cubicBezTo>
                  <a:pt x="206833" y="251493"/>
                  <a:pt x="301818" y="223009"/>
                  <a:pt x="399470" y="223009"/>
                </a:cubicBezTo>
                <a:cubicBezTo>
                  <a:pt x="479086" y="223009"/>
                  <a:pt x="560475" y="241943"/>
                  <a:pt x="637156" y="269123"/>
                </a:cubicBezTo>
                <a:cubicBezTo>
                  <a:pt x="658406" y="272561"/>
                  <a:pt x="681421" y="274758"/>
                  <a:pt x="707083" y="274758"/>
                </a:cubicBezTo>
                <a:cubicBezTo>
                  <a:pt x="733141" y="274758"/>
                  <a:pt x="761927" y="272493"/>
                  <a:pt x="794362" y="266965"/>
                </a:cubicBezTo>
                <a:cubicBezTo>
                  <a:pt x="1051875" y="223013"/>
                  <a:pt x="1024701" y="60548"/>
                  <a:pt x="1282244" y="16596"/>
                </a:cubicBezTo>
                <a:cubicBezTo>
                  <a:pt x="1313452" y="11262"/>
                  <a:pt x="1341275" y="8964"/>
                  <a:pt x="1366533" y="8964"/>
                </a:cubicBezTo>
                <a:cubicBezTo>
                  <a:pt x="1393377" y="8964"/>
                  <a:pt x="1417324" y="11560"/>
                  <a:pt x="1439359" y="15867"/>
                </a:cubicBezTo>
                <a:cubicBezTo>
                  <a:pt x="1482156" y="24226"/>
                  <a:pt x="1517750" y="39028"/>
                  <a:pt x="1553313" y="53618"/>
                </a:cubicBezTo>
                <a:cubicBezTo>
                  <a:pt x="1607137" y="80721"/>
                  <a:pt x="1665708" y="94041"/>
                  <a:pt x="1723741" y="94041"/>
                </a:cubicBezTo>
                <a:cubicBezTo>
                  <a:pt x="1813577" y="94041"/>
                  <a:pt x="1902121" y="62122"/>
                  <a:pt x="196976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4"/>
          <p:cNvSpPr/>
          <p:nvPr/>
        </p:nvSpPr>
        <p:spPr>
          <a:xfrm flipH="1">
            <a:off x="4573644" y="-823175"/>
            <a:ext cx="4568131" cy="1657628"/>
          </a:xfrm>
          <a:custGeom>
            <a:rect b="b" l="l" r="r" t="t"/>
            <a:pathLst>
              <a:path extrusionOk="0" h="1034401" w="2209495">
                <a:moveTo>
                  <a:pt x="1939368" y="0"/>
                </a:moveTo>
                <a:cubicBezTo>
                  <a:pt x="1660488" y="60184"/>
                  <a:pt x="1675959" y="223681"/>
                  <a:pt x="1372944" y="275384"/>
                </a:cubicBezTo>
                <a:cubicBezTo>
                  <a:pt x="1330003" y="282716"/>
                  <a:pt x="1292375" y="285803"/>
                  <a:pt x="1258610" y="285803"/>
                </a:cubicBezTo>
                <a:cubicBezTo>
                  <a:pt x="1078493" y="285803"/>
                  <a:pt x="1008327" y="197954"/>
                  <a:pt x="828189" y="197954"/>
                </a:cubicBezTo>
                <a:cubicBezTo>
                  <a:pt x="794437" y="197954"/>
                  <a:pt x="756825" y="201038"/>
                  <a:pt x="713905" y="208362"/>
                </a:cubicBezTo>
                <a:cubicBezTo>
                  <a:pt x="398975" y="262132"/>
                  <a:pt x="428155" y="436663"/>
                  <a:pt x="113225" y="490403"/>
                </a:cubicBezTo>
                <a:cubicBezTo>
                  <a:pt x="78106" y="496405"/>
                  <a:pt x="46120" y="498973"/>
                  <a:pt x="16583" y="498973"/>
                </a:cubicBezTo>
                <a:cubicBezTo>
                  <a:pt x="10969" y="498973"/>
                  <a:pt x="5443" y="498880"/>
                  <a:pt x="1" y="498701"/>
                </a:cubicBezTo>
                <a:lnTo>
                  <a:pt x="1" y="1031383"/>
                </a:lnTo>
                <a:cubicBezTo>
                  <a:pt x="18174" y="1033310"/>
                  <a:pt x="37574" y="1034400"/>
                  <a:pt x="58723" y="1034400"/>
                </a:cubicBezTo>
                <a:cubicBezTo>
                  <a:pt x="98945" y="1034400"/>
                  <a:pt x="145493" y="1030458"/>
                  <a:pt x="201950" y="1020836"/>
                </a:cubicBezTo>
                <a:cubicBezTo>
                  <a:pt x="516880" y="967066"/>
                  <a:pt x="487700" y="792535"/>
                  <a:pt x="802660" y="738795"/>
                </a:cubicBezTo>
                <a:cubicBezTo>
                  <a:pt x="845601" y="731464"/>
                  <a:pt x="883230" y="728377"/>
                  <a:pt x="916994" y="728377"/>
                </a:cubicBezTo>
                <a:cubicBezTo>
                  <a:pt x="1097112" y="728377"/>
                  <a:pt x="1167278" y="816225"/>
                  <a:pt x="1347415" y="816225"/>
                </a:cubicBezTo>
                <a:cubicBezTo>
                  <a:pt x="1381167" y="816225"/>
                  <a:pt x="1418780" y="813141"/>
                  <a:pt x="1461700" y="805818"/>
                </a:cubicBezTo>
                <a:cubicBezTo>
                  <a:pt x="1776630" y="752048"/>
                  <a:pt x="1747450" y="577516"/>
                  <a:pt x="2062380" y="523777"/>
                </a:cubicBezTo>
                <a:cubicBezTo>
                  <a:pt x="2097468" y="517793"/>
                  <a:pt x="2129409" y="515216"/>
                  <a:pt x="2158902" y="515216"/>
                </a:cubicBezTo>
                <a:cubicBezTo>
                  <a:pt x="2176598" y="515216"/>
                  <a:pt x="2193412" y="516144"/>
                  <a:pt x="2209495" y="517819"/>
                </a:cubicBezTo>
                <a:lnTo>
                  <a:pt x="220949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4"/>
          <p:cNvSpPr/>
          <p:nvPr/>
        </p:nvSpPr>
        <p:spPr>
          <a:xfrm flipH="1">
            <a:off x="4547301" y="-5"/>
            <a:ext cx="4594475" cy="825557"/>
          </a:xfrm>
          <a:custGeom>
            <a:rect b="b" l="l" r="r" t="t"/>
            <a:pathLst>
              <a:path extrusionOk="0" h="444445" w="1969764">
                <a:moveTo>
                  <a:pt x="1" y="0"/>
                </a:moveTo>
                <a:lnTo>
                  <a:pt x="1" y="444445"/>
                </a:lnTo>
                <a:cubicBezTo>
                  <a:pt x="42889" y="407088"/>
                  <a:pt x="84562" y="366875"/>
                  <a:pt x="126477" y="328181"/>
                </a:cubicBezTo>
                <a:cubicBezTo>
                  <a:pt x="206833" y="251493"/>
                  <a:pt x="301818" y="223009"/>
                  <a:pt x="399470" y="223009"/>
                </a:cubicBezTo>
                <a:cubicBezTo>
                  <a:pt x="479086" y="223009"/>
                  <a:pt x="560475" y="241943"/>
                  <a:pt x="637156" y="269123"/>
                </a:cubicBezTo>
                <a:cubicBezTo>
                  <a:pt x="658406" y="272561"/>
                  <a:pt x="681421" y="274758"/>
                  <a:pt x="707083" y="274758"/>
                </a:cubicBezTo>
                <a:cubicBezTo>
                  <a:pt x="733141" y="274758"/>
                  <a:pt x="761927" y="272493"/>
                  <a:pt x="794362" y="266965"/>
                </a:cubicBezTo>
                <a:cubicBezTo>
                  <a:pt x="1051875" y="223013"/>
                  <a:pt x="1024701" y="60548"/>
                  <a:pt x="1282244" y="16596"/>
                </a:cubicBezTo>
                <a:cubicBezTo>
                  <a:pt x="1313452" y="11262"/>
                  <a:pt x="1341275" y="8964"/>
                  <a:pt x="1366533" y="8964"/>
                </a:cubicBezTo>
                <a:cubicBezTo>
                  <a:pt x="1393377" y="8964"/>
                  <a:pt x="1417324" y="11560"/>
                  <a:pt x="1439359" y="15867"/>
                </a:cubicBezTo>
                <a:cubicBezTo>
                  <a:pt x="1482156" y="24226"/>
                  <a:pt x="1517750" y="39028"/>
                  <a:pt x="1553313" y="53618"/>
                </a:cubicBezTo>
                <a:cubicBezTo>
                  <a:pt x="1607137" y="80721"/>
                  <a:pt x="1665708" y="94041"/>
                  <a:pt x="1723741" y="94041"/>
                </a:cubicBezTo>
                <a:cubicBezTo>
                  <a:pt x="1813577" y="94041"/>
                  <a:pt x="1902121" y="62122"/>
                  <a:pt x="196976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ONE_COLUMN_TEXT_1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/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05" name="Google Shape;105;p15"/>
          <p:cNvSpPr txBox="1"/>
          <p:nvPr>
            <p:ph idx="1" type="subTitle"/>
          </p:nvPr>
        </p:nvSpPr>
        <p:spPr>
          <a:xfrm>
            <a:off x="3767400" y="1414800"/>
            <a:ext cx="4663500" cy="292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lbert Sans Light"/>
              <a:buChar char="●"/>
              <a:defRPr sz="1100"/>
            </a:lvl1pPr>
            <a:lvl2pPr lvl="1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000"/>
              <a:buFont typeface="Nunito Light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000"/>
              <a:buFont typeface="Nunito Light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000"/>
              <a:buFont typeface="Nunito Light"/>
              <a:buChar char="■"/>
              <a:defRPr/>
            </a:lvl9pPr>
          </a:lstStyle>
          <a:p/>
        </p:txBody>
      </p:sp>
      <p:sp>
        <p:nvSpPr>
          <p:cNvPr id="106" name="Google Shape;106;p15"/>
          <p:cNvSpPr/>
          <p:nvPr>
            <p:ph idx="2" type="pic"/>
          </p:nvPr>
        </p:nvSpPr>
        <p:spPr>
          <a:xfrm>
            <a:off x="710475" y="1338600"/>
            <a:ext cx="2856600" cy="2926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107" name="Google Shape;107;p15"/>
          <p:cNvSpPr/>
          <p:nvPr/>
        </p:nvSpPr>
        <p:spPr>
          <a:xfrm flipH="1" rot="10800000">
            <a:off x="2" y="4310800"/>
            <a:ext cx="4568131" cy="1657628"/>
          </a:xfrm>
          <a:custGeom>
            <a:rect b="b" l="l" r="r" t="t"/>
            <a:pathLst>
              <a:path extrusionOk="0" h="1034401" w="2209495">
                <a:moveTo>
                  <a:pt x="1939368" y="0"/>
                </a:moveTo>
                <a:cubicBezTo>
                  <a:pt x="1660488" y="60184"/>
                  <a:pt x="1675959" y="223681"/>
                  <a:pt x="1372944" y="275384"/>
                </a:cubicBezTo>
                <a:cubicBezTo>
                  <a:pt x="1330003" y="282716"/>
                  <a:pt x="1292375" y="285803"/>
                  <a:pt x="1258610" y="285803"/>
                </a:cubicBezTo>
                <a:cubicBezTo>
                  <a:pt x="1078493" y="285803"/>
                  <a:pt x="1008327" y="197954"/>
                  <a:pt x="828189" y="197954"/>
                </a:cubicBezTo>
                <a:cubicBezTo>
                  <a:pt x="794437" y="197954"/>
                  <a:pt x="756825" y="201038"/>
                  <a:pt x="713905" y="208362"/>
                </a:cubicBezTo>
                <a:cubicBezTo>
                  <a:pt x="398975" y="262132"/>
                  <a:pt x="428155" y="436663"/>
                  <a:pt x="113225" y="490403"/>
                </a:cubicBezTo>
                <a:cubicBezTo>
                  <a:pt x="78106" y="496405"/>
                  <a:pt x="46120" y="498973"/>
                  <a:pt x="16583" y="498973"/>
                </a:cubicBezTo>
                <a:cubicBezTo>
                  <a:pt x="10969" y="498973"/>
                  <a:pt x="5443" y="498880"/>
                  <a:pt x="1" y="498701"/>
                </a:cubicBezTo>
                <a:lnTo>
                  <a:pt x="1" y="1031383"/>
                </a:lnTo>
                <a:cubicBezTo>
                  <a:pt x="18174" y="1033310"/>
                  <a:pt x="37574" y="1034400"/>
                  <a:pt x="58723" y="1034400"/>
                </a:cubicBezTo>
                <a:cubicBezTo>
                  <a:pt x="98945" y="1034400"/>
                  <a:pt x="145493" y="1030458"/>
                  <a:pt x="201950" y="1020836"/>
                </a:cubicBezTo>
                <a:cubicBezTo>
                  <a:pt x="516880" y="967066"/>
                  <a:pt x="487700" y="792535"/>
                  <a:pt x="802660" y="738795"/>
                </a:cubicBezTo>
                <a:cubicBezTo>
                  <a:pt x="845601" y="731464"/>
                  <a:pt x="883230" y="728377"/>
                  <a:pt x="916994" y="728377"/>
                </a:cubicBezTo>
                <a:cubicBezTo>
                  <a:pt x="1097112" y="728377"/>
                  <a:pt x="1167278" y="816225"/>
                  <a:pt x="1347415" y="816225"/>
                </a:cubicBezTo>
                <a:cubicBezTo>
                  <a:pt x="1381167" y="816225"/>
                  <a:pt x="1418780" y="813141"/>
                  <a:pt x="1461700" y="805818"/>
                </a:cubicBezTo>
                <a:cubicBezTo>
                  <a:pt x="1776630" y="752048"/>
                  <a:pt x="1747450" y="577516"/>
                  <a:pt x="2062380" y="523777"/>
                </a:cubicBezTo>
                <a:cubicBezTo>
                  <a:pt x="2097468" y="517793"/>
                  <a:pt x="2129409" y="515216"/>
                  <a:pt x="2158902" y="515216"/>
                </a:cubicBezTo>
                <a:cubicBezTo>
                  <a:pt x="2176598" y="515216"/>
                  <a:pt x="2193412" y="516144"/>
                  <a:pt x="2209495" y="517819"/>
                </a:cubicBezTo>
                <a:lnTo>
                  <a:pt x="220949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5"/>
          <p:cNvSpPr/>
          <p:nvPr/>
        </p:nvSpPr>
        <p:spPr>
          <a:xfrm flipH="1" rot="10800000">
            <a:off x="1" y="4319701"/>
            <a:ext cx="4594475" cy="825557"/>
          </a:xfrm>
          <a:custGeom>
            <a:rect b="b" l="l" r="r" t="t"/>
            <a:pathLst>
              <a:path extrusionOk="0" h="444445" w="1969764">
                <a:moveTo>
                  <a:pt x="1" y="0"/>
                </a:moveTo>
                <a:lnTo>
                  <a:pt x="1" y="444445"/>
                </a:lnTo>
                <a:cubicBezTo>
                  <a:pt x="42889" y="407088"/>
                  <a:pt x="84562" y="366875"/>
                  <a:pt x="126477" y="328181"/>
                </a:cubicBezTo>
                <a:cubicBezTo>
                  <a:pt x="206833" y="251493"/>
                  <a:pt x="301818" y="223009"/>
                  <a:pt x="399470" y="223009"/>
                </a:cubicBezTo>
                <a:cubicBezTo>
                  <a:pt x="479086" y="223009"/>
                  <a:pt x="560475" y="241943"/>
                  <a:pt x="637156" y="269123"/>
                </a:cubicBezTo>
                <a:cubicBezTo>
                  <a:pt x="658406" y="272561"/>
                  <a:pt x="681421" y="274758"/>
                  <a:pt x="707083" y="274758"/>
                </a:cubicBezTo>
                <a:cubicBezTo>
                  <a:pt x="733141" y="274758"/>
                  <a:pt x="761927" y="272493"/>
                  <a:pt x="794362" y="266965"/>
                </a:cubicBezTo>
                <a:cubicBezTo>
                  <a:pt x="1051875" y="223013"/>
                  <a:pt x="1024701" y="60548"/>
                  <a:pt x="1282244" y="16596"/>
                </a:cubicBezTo>
                <a:cubicBezTo>
                  <a:pt x="1313452" y="11262"/>
                  <a:pt x="1341275" y="8964"/>
                  <a:pt x="1366533" y="8964"/>
                </a:cubicBezTo>
                <a:cubicBezTo>
                  <a:pt x="1393377" y="8964"/>
                  <a:pt x="1417324" y="11560"/>
                  <a:pt x="1439359" y="15867"/>
                </a:cubicBezTo>
                <a:cubicBezTo>
                  <a:pt x="1482156" y="24226"/>
                  <a:pt x="1517750" y="39028"/>
                  <a:pt x="1553313" y="53618"/>
                </a:cubicBezTo>
                <a:cubicBezTo>
                  <a:pt x="1607137" y="80721"/>
                  <a:pt x="1665708" y="94041"/>
                  <a:pt x="1723741" y="94041"/>
                </a:cubicBezTo>
                <a:cubicBezTo>
                  <a:pt x="1813577" y="94041"/>
                  <a:pt x="1902121" y="62122"/>
                  <a:pt x="196976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5"/>
          <p:cNvSpPr/>
          <p:nvPr/>
        </p:nvSpPr>
        <p:spPr>
          <a:xfrm flipH="1">
            <a:off x="4573644" y="-823175"/>
            <a:ext cx="4568131" cy="1657628"/>
          </a:xfrm>
          <a:custGeom>
            <a:rect b="b" l="l" r="r" t="t"/>
            <a:pathLst>
              <a:path extrusionOk="0" h="1034401" w="2209495">
                <a:moveTo>
                  <a:pt x="1939368" y="0"/>
                </a:moveTo>
                <a:cubicBezTo>
                  <a:pt x="1660488" y="60184"/>
                  <a:pt x="1675959" y="223681"/>
                  <a:pt x="1372944" y="275384"/>
                </a:cubicBezTo>
                <a:cubicBezTo>
                  <a:pt x="1330003" y="282716"/>
                  <a:pt x="1292375" y="285803"/>
                  <a:pt x="1258610" y="285803"/>
                </a:cubicBezTo>
                <a:cubicBezTo>
                  <a:pt x="1078493" y="285803"/>
                  <a:pt x="1008327" y="197954"/>
                  <a:pt x="828189" y="197954"/>
                </a:cubicBezTo>
                <a:cubicBezTo>
                  <a:pt x="794437" y="197954"/>
                  <a:pt x="756825" y="201038"/>
                  <a:pt x="713905" y="208362"/>
                </a:cubicBezTo>
                <a:cubicBezTo>
                  <a:pt x="398975" y="262132"/>
                  <a:pt x="428155" y="436663"/>
                  <a:pt x="113225" y="490403"/>
                </a:cubicBezTo>
                <a:cubicBezTo>
                  <a:pt x="78106" y="496405"/>
                  <a:pt x="46120" y="498973"/>
                  <a:pt x="16583" y="498973"/>
                </a:cubicBezTo>
                <a:cubicBezTo>
                  <a:pt x="10969" y="498973"/>
                  <a:pt x="5443" y="498880"/>
                  <a:pt x="1" y="498701"/>
                </a:cubicBezTo>
                <a:lnTo>
                  <a:pt x="1" y="1031383"/>
                </a:lnTo>
                <a:cubicBezTo>
                  <a:pt x="18174" y="1033310"/>
                  <a:pt x="37574" y="1034400"/>
                  <a:pt x="58723" y="1034400"/>
                </a:cubicBezTo>
                <a:cubicBezTo>
                  <a:pt x="98945" y="1034400"/>
                  <a:pt x="145493" y="1030458"/>
                  <a:pt x="201950" y="1020836"/>
                </a:cubicBezTo>
                <a:cubicBezTo>
                  <a:pt x="516880" y="967066"/>
                  <a:pt x="487700" y="792535"/>
                  <a:pt x="802660" y="738795"/>
                </a:cubicBezTo>
                <a:cubicBezTo>
                  <a:pt x="845601" y="731464"/>
                  <a:pt x="883230" y="728377"/>
                  <a:pt x="916994" y="728377"/>
                </a:cubicBezTo>
                <a:cubicBezTo>
                  <a:pt x="1097112" y="728377"/>
                  <a:pt x="1167278" y="816225"/>
                  <a:pt x="1347415" y="816225"/>
                </a:cubicBezTo>
                <a:cubicBezTo>
                  <a:pt x="1381167" y="816225"/>
                  <a:pt x="1418780" y="813141"/>
                  <a:pt x="1461700" y="805818"/>
                </a:cubicBezTo>
                <a:cubicBezTo>
                  <a:pt x="1776630" y="752048"/>
                  <a:pt x="1747450" y="577516"/>
                  <a:pt x="2062380" y="523777"/>
                </a:cubicBezTo>
                <a:cubicBezTo>
                  <a:pt x="2097468" y="517793"/>
                  <a:pt x="2129409" y="515216"/>
                  <a:pt x="2158902" y="515216"/>
                </a:cubicBezTo>
                <a:cubicBezTo>
                  <a:pt x="2176598" y="515216"/>
                  <a:pt x="2193412" y="516144"/>
                  <a:pt x="2209495" y="517819"/>
                </a:cubicBezTo>
                <a:lnTo>
                  <a:pt x="220949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5"/>
          <p:cNvSpPr/>
          <p:nvPr/>
        </p:nvSpPr>
        <p:spPr>
          <a:xfrm flipH="1">
            <a:off x="4547301" y="-5"/>
            <a:ext cx="4594475" cy="825557"/>
          </a:xfrm>
          <a:custGeom>
            <a:rect b="b" l="l" r="r" t="t"/>
            <a:pathLst>
              <a:path extrusionOk="0" h="444445" w="1969764">
                <a:moveTo>
                  <a:pt x="1" y="0"/>
                </a:moveTo>
                <a:lnTo>
                  <a:pt x="1" y="444445"/>
                </a:lnTo>
                <a:cubicBezTo>
                  <a:pt x="42889" y="407088"/>
                  <a:pt x="84562" y="366875"/>
                  <a:pt x="126477" y="328181"/>
                </a:cubicBezTo>
                <a:cubicBezTo>
                  <a:pt x="206833" y="251493"/>
                  <a:pt x="301818" y="223009"/>
                  <a:pt x="399470" y="223009"/>
                </a:cubicBezTo>
                <a:cubicBezTo>
                  <a:pt x="479086" y="223009"/>
                  <a:pt x="560475" y="241943"/>
                  <a:pt x="637156" y="269123"/>
                </a:cubicBezTo>
                <a:cubicBezTo>
                  <a:pt x="658406" y="272561"/>
                  <a:pt x="681421" y="274758"/>
                  <a:pt x="707083" y="274758"/>
                </a:cubicBezTo>
                <a:cubicBezTo>
                  <a:pt x="733141" y="274758"/>
                  <a:pt x="761927" y="272493"/>
                  <a:pt x="794362" y="266965"/>
                </a:cubicBezTo>
                <a:cubicBezTo>
                  <a:pt x="1051875" y="223013"/>
                  <a:pt x="1024701" y="60548"/>
                  <a:pt x="1282244" y="16596"/>
                </a:cubicBezTo>
                <a:cubicBezTo>
                  <a:pt x="1313452" y="11262"/>
                  <a:pt x="1341275" y="8964"/>
                  <a:pt x="1366533" y="8964"/>
                </a:cubicBezTo>
                <a:cubicBezTo>
                  <a:pt x="1393377" y="8964"/>
                  <a:pt x="1417324" y="11560"/>
                  <a:pt x="1439359" y="15867"/>
                </a:cubicBezTo>
                <a:cubicBezTo>
                  <a:pt x="1482156" y="24226"/>
                  <a:pt x="1517750" y="39028"/>
                  <a:pt x="1553313" y="53618"/>
                </a:cubicBezTo>
                <a:cubicBezTo>
                  <a:pt x="1607137" y="80721"/>
                  <a:pt x="1665708" y="94041"/>
                  <a:pt x="1723741" y="94041"/>
                </a:cubicBezTo>
                <a:cubicBezTo>
                  <a:pt x="1813577" y="94041"/>
                  <a:pt x="1902121" y="62122"/>
                  <a:pt x="196976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/>
          <p:nvPr>
            <p:ph type="title"/>
          </p:nvPr>
        </p:nvSpPr>
        <p:spPr>
          <a:xfrm>
            <a:off x="2391875" y="3176488"/>
            <a:ext cx="43602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13" name="Google Shape;113;p16"/>
          <p:cNvSpPr txBox="1"/>
          <p:nvPr>
            <p:ph idx="1" type="subTitle"/>
          </p:nvPr>
        </p:nvSpPr>
        <p:spPr>
          <a:xfrm>
            <a:off x="1051500" y="1511325"/>
            <a:ext cx="7041000" cy="147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14" name="Google Shape;114;p16"/>
          <p:cNvSpPr/>
          <p:nvPr/>
        </p:nvSpPr>
        <p:spPr>
          <a:xfrm flipH="1">
            <a:off x="2681226" y="-1176103"/>
            <a:ext cx="6462773" cy="2342918"/>
          </a:xfrm>
          <a:custGeom>
            <a:rect b="b" l="l" r="r" t="t"/>
            <a:pathLst>
              <a:path extrusionOk="0" h="1034401" w="2209495">
                <a:moveTo>
                  <a:pt x="1939368" y="0"/>
                </a:moveTo>
                <a:cubicBezTo>
                  <a:pt x="1660488" y="60184"/>
                  <a:pt x="1675959" y="223681"/>
                  <a:pt x="1372944" y="275384"/>
                </a:cubicBezTo>
                <a:cubicBezTo>
                  <a:pt x="1330003" y="282716"/>
                  <a:pt x="1292375" y="285803"/>
                  <a:pt x="1258610" y="285803"/>
                </a:cubicBezTo>
                <a:cubicBezTo>
                  <a:pt x="1078493" y="285803"/>
                  <a:pt x="1008327" y="197954"/>
                  <a:pt x="828189" y="197954"/>
                </a:cubicBezTo>
                <a:cubicBezTo>
                  <a:pt x="794437" y="197954"/>
                  <a:pt x="756825" y="201038"/>
                  <a:pt x="713905" y="208362"/>
                </a:cubicBezTo>
                <a:cubicBezTo>
                  <a:pt x="398975" y="262132"/>
                  <a:pt x="428155" y="436663"/>
                  <a:pt x="113225" y="490403"/>
                </a:cubicBezTo>
                <a:cubicBezTo>
                  <a:pt x="78106" y="496405"/>
                  <a:pt x="46120" y="498973"/>
                  <a:pt x="16583" y="498973"/>
                </a:cubicBezTo>
                <a:cubicBezTo>
                  <a:pt x="10969" y="498973"/>
                  <a:pt x="5443" y="498880"/>
                  <a:pt x="1" y="498701"/>
                </a:cubicBezTo>
                <a:lnTo>
                  <a:pt x="1" y="1031383"/>
                </a:lnTo>
                <a:cubicBezTo>
                  <a:pt x="18174" y="1033310"/>
                  <a:pt x="37574" y="1034400"/>
                  <a:pt x="58723" y="1034400"/>
                </a:cubicBezTo>
                <a:cubicBezTo>
                  <a:pt x="98945" y="1034400"/>
                  <a:pt x="145493" y="1030458"/>
                  <a:pt x="201950" y="1020836"/>
                </a:cubicBezTo>
                <a:cubicBezTo>
                  <a:pt x="516880" y="967066"/>
                  <a:pt x="487700" y="792535"/>
                  <a:pt x="802660" y="738795"/>
                </a:cubicBezTo>
                <a:cubicBezTo>
                  <a:pt x="845601" y="731464"/>
                  <a:pt x="883230" y="728377"/>
                  <a:pt x="916994" y="728377"/>
                </a:cubicBezTo>
                <a:cubicBezTo>
                  <a:pt x="1097112" y="728377"/>
                  <a:pt x="1167278" y="816225"/>
                  <a:pt x="1347415" y="816225"/>
                </a:cubicBezTo>
                <a:cubicBezTo>
                  <a:pt x="1381167" y="816225"/>
                  <a:pt x="1418780" y="813141"/>
                  <a:pt x="1461700" y="805818"/>
                </a:cubicBezTo>
                <a:cubicBezTo>
                  <a:pt x="1776630" y="752048"/>
                  <a:pt x="1747450" y="577516"/>
                  <a:pt x="2062380" y="523777"/>
                </a:cubicBezTo>
                <a:cubicBezTo>
                  <a:pt x="2097468" y="517793"/>
                  <a:pt x="2129409" y="515216"/>
                  <a:pt x="2158902" y="515216"/>
                </a:cubicBezTo>
                <a:cubicBezTo>
                  <a:pt x="2176598" y="515216"/>
                  <a:pt x="2193412" y="516144"/>
                  <a:pt x="2209495" y="517819"/>
                </a:cubicBezTo>
                <a:lnTo>
                  <a:pt x="220949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6"/>
          <p:cNvSpPr/>
          <p:nvPr/>
        </p:nvSpPr>
        <p:spPr>
          <a:xfrm flipH="1">
            <a:off x="2648703" y="-12424"/>
            <a:ext cx="6495297" cy="1167779"/>
          </a:xfrm>
          <a:custGeom>
            <a:rect b="b" l="l" r="r" t="t"/>
            <a:pathLst>
              <a:path extrusionOk="0" h="444445" w="1969764">
                <a:moveTo>
                  <a:pt x="1" y="0"/>
                </a:moveTo>
                <a:lnTo>
                  <a:pt x="1" y="444445"/>
                </a:lnTo>
                <a:cubicBezTo>
                  <a:pt x="42889" y="407088"/>
                  <a:pt x="84562" y="366875"/>
                  <a:pt x="126477" y="328181"/>
                </a:cubicBezTo>
                <a:cubicBezTo>
                  <a:pt x="206833" y="251493"/>
                  <a:pt x="301818" y="223009"/>
                  <a:pt x="399470" y="223009"/>
                </a:cubicBezTo>
                <a:cubicBezTo>
                  <a:pt x="479086" y="223009"/>
                  <a:pt x="560475" y="241943"/>
                  <a:pt x="637156" y="269123"/>
                </a:cubicBezTo>
                <a:cubicBezTo>
                  <a:pt x="658406" y="272561"/>
                  <a:pt x="681421" y="274758"/>
                  <a:pt x="707083" y="274758"/>
                </a:cubicBezTo>
                <a:cubicBezTo>
                  <a:pt x="733141" y="274758"/>
                  <a:pt x="761927" y="272493"/>
                  <a:pt x="794362" y="266965"/>
                </a:cubicBezTo>
                <a:cubicBezTo>
                  <a:pt x="1051875" y="223013"/>
                  <a:pt x="1024701" y="60548"/>
                  <a:pt x="1282244" y="16596"/>
                </a:cubicBezTo>
                <a:cubicBezTo>
                  <a:pt x="1313452" y="11262"/>
                  <a:pt x="1341275" y="8964"/>
                  <a:pt x="1366533" y="8964"/>
                </a:cubicBezTo>
                <a:cubicBezTo>
                  <a:pt x="1393377" y="8964"/>
                  <a:pt x="1417324" y="11560"/>
                  <a:pt x="1439359" y="15867"/>
                </a:cubicBezTo>
                <a:cubicBezTo>
                  <a:pt x="1482156" y="24226"/>
                  <a:pt x="1517750" y="39028"/>
                  <a:pt x="1553313" y="53618"/>
                </a:cubicBezTo>
                <a:cubicBezTo>
                  <a:pt x="1607137" y="80721"/>
                  <a:pt x="1665708" y="94041"/>
                  <a:pt x="1723741" y="94041"/>
                </a:cubicBezTo>
                <a:cubicBezTo>
                  <a:pt x="1813577" y="94041"/>
                  <a:pt x="1902121" y="62122"/>
                  <a:pt x="196976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6"/>
          <p:cNvSpPr/>
          <p:nvPr/>
        </p:nvSpPr>
        <p:spPr>
          <a:xfrm flipH="1" rot="10800000">
            <a:off x="4" y="3976685"/>
            <a:ext cx="6462773" cy="2342918"/>
          </a:xfrm>
          <a:custGeom>
            <a:rect b="b" l="l" r="r" t="t"/>
            <a:pathLst>
              <a:path extrusionOk="0" h="1034401" w="2209495">
                <a:moveTo>
                  <a:pt x="1939368" y="0"/>
                </a:moveTo>
                <a:cubicBezTo>
                  <a:pt x="1660488" y="60184"/>
                  <a:pt x="1675959" y="223681"/>
                  <a:pt x="1372944" y="275384"/>
                </a:cubicBezTo>
                <a:cubicBezTo>
                  <a:pt x="1330003" y="282716"/>
                  <a:pt x="1292375" y="285803"/>
                  <a:pt x="1258610" y="285803"/>
                </a:cubicBezTo>
                <a:cubicBezTo>
                  <a:pt x="1078493" y="285803"/>
                  <a:pt x="1008327" y="197954"/>
                  <a:pt x="828189" y="197954"/>
                </a:cubicBezTo>
                <a:cubicBezTo>
                  <a:pt x="794437" y="197954"/>
                  <a:pt x="756825" y="201038"/>
                  <a:pt x="713905" y="208362"/>
                </a:cubicBezTo>
                <a:cubicBezTo>
                  <a:pt x="398975" y="262132"/>
                  <a:pt x="428155" y="436663"/>
                  <a:pt x="113225" y="490403"/>
                </a:cubicBezTo>
                <a:cubicBezTo>
                  <a:pt x="78106" y="496405"/>
                  <a:pt x="46120" y="498973"/>
                  <a:pt x="16583" y="498973"/>
                </a:cubicBezTo>
                <a:cubicBezTo>
                  <a:pt x="10969" y="498973"/>
                  <a:pt x="5443" y="498880"/>
                  <a:pt x="1" y="498701"/>
                </a:cubicBezTo>
                <a:lnTo>
                  <a:pt x="1" y="1031383"/>
                </a:lnTo>
                <a:cubicBezTo>
                  <a:pt x="18174" y="1033310"/>
                  <a:pt x="37574" y="1034400"/>
                  <a:pt x="58723" y="1034400"/>
                </a:cubicBezTo>
                <a:cubicBezTo>
                  <a:pt x="98945" y="1034400"/>
                  <a:pt x="145493" y="1030458"/>
                  <a:pt x="201950" y="1020836"/>
                </a:cubicBezTo>
                <a:cubicBezTo>
                  <a:pt x="516880" y="967066"/>
                  <a:pt x="487700" y="792535"/>
                  <a:pt x="802660" y="738795"/>
                </a:cubicBezTo>
                <a:cubicBezTo>
                  <a:pt x="845601" y="731464"/>
                  <a:pt x="883230" y="728377"/>
                  <a:pt x="916994" y="728377"/>
                </a:cubicBezTo>
                <a:cubicBezTo>
                  <a:pt x="1097112" y="728377"/>
                  <a:pt x="1167278" y="816225"/>
                  <a:pt x="1347415" y="816225"/>
                </a:cubicBezTo>
                <a:cubicBezTo>
                  <a:pt x="1381167" y="816225"/>
                  <a:pt x="1418780" y="813141"/>
                  <a:pt x="1461700" y="805818"/>
                </a:cubicBezTo>
                <a:cubicBezTo>
                  <a:pt x="1776630" y="752048"/>
                  <a:pt x="1747450" y="577516"/>
                  <a:pt x="2062380" y="523777"/>
                </a:cubicBezTo>
                <a:cubicBezTo>
                  <a:pt x="2097468" y="517793"/>
                  <a:pt x="2129409" y="515216"/>
                  <a:pt x="2158902" y="515216"/>
                </a:cubicBezTo>
                <a:cubicBezTo>
                  <a:pt x="2176598" y="515216"/>
                  <a:pt x="2193412" y="516144"/>
                  <a:pt x="2209495" y="517819"/>
                </a:cubicBezTo>
                <a:lnTo>
                  <a:pt x="220949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6"/>
          <p:cNvSpPr/>
          <p:nvPr/>
        </p:nvSpPr>
        <p:spPr>
          <a:xfrm flipH="1" rot="10800000">
            <a:off x="3" y="3988145"/>
            <a:ext cx="6495297" cy="1167779"/>
          </a:xfrm>
          <a:custGeom>
            <a:rect b="b" l="l" r="r" t="t"/>
            <a:pathLst>
              <a:path extrusionOk="0" h="444445" w="1969764">
                <a:moveTo>
                  <a:pt x="1" y="0"/>
                </a:moveTo>
                <a:lnTo>
                  <a:pt x="1" y="444445"/>
                </a:lnTo>
                <a:cubicBezTo>
                  <a:pt x="42889" y="407088"/>
                  <a:pt x="84562" y="366875"/>
                  <a:pt x="126477" y="328181"/>
                </a:cubicBezTo>
                <a:cubicBezTo>
                  <a:pt x="206833" y="251493"/>
                  <a:pt x="301818" y="223009"/>
                  <a:pt x="399470" y="223009"/>
                </a:cubicBezTo>
                <a:cubicBezTo>
                  <a:pt x="479086" y="223009"/>
                  <a:pt x="560475" y="241943"/>
                  <a:pt x="637156" y="269123"/>
                </a:cubicBezTo>
                <a:cubicBezTo>
                  <a:pt x="658406" y="272561"/>
                  <a:pt x="681421" y="274758"/>
                  <a:pt x="707083" y="274758"/>
                </a:cubicBezTo>
                <a:cubicBezTo>
                  <a:pt x="733141" y="274758"/>
                  <a:pt x="761927" y="272493"/>
                  <a:pt x="794362" y="266965"/>
                </a:cubicBezTo>
                <a:cubicBezTo>
                  <a:pt x="1051875" y="223013"/>
                  <a:pt x="1024701" y="60548"/>
                  <a:pt x="1282244" y="16596"/>
                </a:cubicBezTo>
                <a:cubicBezTo>
                  <a:pt x="1313452" y="11262"/>
                  <a:pt x="1341275" y="8964"/>
                  <a:pt x="1366533" y="8964"/>
                </a:cubicBezTo>
                <a:cubicBezTo>
                  <a:pt x="1393377" y="8964"/>
                  <a:pt x="1417324" y="11560"/>
                  <a:pt x="1439359" y="15867"/>
                </a:cubicBezTo>
                <a:cubicBezTo>
                  <a:pt x="1482156" y="24226"/>
                  <a:pt x="1517750" y="39028"/>
                  <a:pt x="1553313" y="53618"/>
                </a:cubicBezTo>
                <a:cubicBezTo>
                  <a:pt x="1607137" y="80721"/>
                  <a:pt x="1665708" y="94041"/>
                  <a:pt x="1723741" y="94041"/>
                </a:cubicBezTo>
                <a:cubicBezTo>
                  <a:pt x="1813577" y="94041"/>
                  <a:pt x="1902121" y="62122"/>
                  <a:pt x="196976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0" name="Google Shape;120;p17"/>
          <p:cNvSpPr txBox="1"/>
          <p:nvPr>
            <p:ph idx="1" type="subTitle"/>
          </p:nvPr>
        </p:nvSpPr>
        <p:spPr>
          <a:xfrm>
            <a:off x="4780037" y="1278800"/>
            <a:ext cx="3644100" cy="292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21" name="Google Shape;121;p17"/>
          <p:cNvSpPr txBox="1"/>
          <p:nvPr>
            <p:ph idx="2" type="subTitle"/>
          </p:nvPr>
        </p:nvSpPr>
        <p:spPr>
          <a:xfrm>
            <a:off x="720000" y="1278800"/>
            <a:ext cx="3644100" cy="292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22" name="Google Shape;122;p17"/>
          <p:cNvSpPr/>
          <p:nvPr/>
        </p:nvSpPr>
        <p:spPr>
          <a:xfrm flipH="1" rot="10800000">
            <a:off x="2" y="4310800"/>
            <a:ext cx="4568131" cy="1657628"/>
          </a:xfrm>
          <a:custGeom>
            <a:rect b="b" l="l" r="r" t="t"/>
            <a:pathLst>
              <a:path extrusionOk="0" h="1034401" w="2209495">
                <a:moveTo>
                  <a:pt x="1939368" y="0"/>
                </a:moveTo>
                <a:cubicBezTo>
                  <a:pt x="1660488" y="60184"/>
                  <a:pt x="1675959" y="223681"/>
                  <a:pt x="1372944" y="275384"/>
                </a:cubicBezTo>
                <a:cubicBezTo>
                  <a:pt x="1330003" y="282716"/>
                  <a:pt x="1292375" y="285803"/>
                  <a:pt x="1258610" y="285803"/>
                </a:cubicBezTo>
                <a:cubicBezTo>
                  <a:pt x="1078493" y="285803"/>
                  <a:pt x="1008327" y="197954"/>
                  <a:pt x="828189" y="197954"/>
                </a:cubicBezTo>
                <a:cubicBezTo>
                  <a:pt x="794437" y="197954"/>
                  <a:pt x="756825" y="201038"/>
                  <a:pt x="713905" y="208362"/>
                </a:cubicBezTo>
                <a:cubicBezTo>
                  <a:pt x="398975" y="262132"/>
                  <a:pt x="428155" y="436663"/>
                  <a:pt x="113225" y="490403"/>
                </a:cubicBezTo>
                <a:cubicBezTo>
                  <a:pt x="78106" y="496405"/>
                  <a:pt x="46120" y="498973"/>
                  <a:pt x="16583" y="498973"/>
                </a:cubicBezTo>
                <a:cubicBezTo>
                  <a:pt x="10969" y="498973"/>
                  <a:pt x="5443" y="498880"/>
                  <a:pt x="1" y="498701"/>
                </a:cubicBezTo>
                <a:lnTo>
                  <a:pt x="1" y="1031383"/>
                </a:lnTo>
                <a:cubicBezTo>
                  <a:pt x="18174" y="1033310"/>
                  <a:pt x="37574" y="1034400"/>
                  <a:pt x="58723" y="1034400"/>
                </a:cubicBezTo>
                <a:cubicBezTo>
                  <a:pt x="98945" y="1034400"/>
                  <a:pt x="145493" y="1030458"/>
                  <a:pt x="201950" y="1020836"/>
                </a:cubicBezTo>
                <a:cubicBezTo>
                  <a:pt x="516880" y="967066"/>
                  <a:pt x="487700" y="792535"/>
                  <a:pt x="802660" y="738795"/>
                </a:cubicBezTo>
                <a:cubicBezTo>
                  <a:pt x="845601" y="731464"/>
                  <a:pt x="883230" y="728377"/>
                  <a:pt x="916994" y="728377"/>
                </a:cubicBezTo>
                <a:cubicBezTo>
                  <a:pt x="1097112" y="728377"/>
                  <a:pt x="1167278" y="816225"/>
                  <a:pt x="1347415" y="816225"/>
                </a:cubicBezTo>
                <a:cubicBezTo>
                  <a:pt x="1381167" y="816225"/>
                  <a:pt x="1418780" y="813141"/>
                  <a:pt x="1461700" y="805818"/>
                </a:cubicBezTo>
                <a:cubicBezTo>
                  <a:pt x="1776630" y="752048"/>
                  <a:pt x="1747450" y="577516"/>
                  <a:pt x="2062380" y="523777"/>
                </a:cubicBezTo>
                <a:cubicBezTo>
                  <a:pt x="2097468" y="517793"/>
                  <a:pt x="2129409" y="515216"/>
                  <a:pt x="2158902" y="515216"/>
                </a:cubicBezTo>
                <a:cubicBezTo>
                  <a:pt x="2176598" y="515216"/>
                  <a:pt x="2193412" y="516144"/>
                  <a:pt x="2209495" y="517819"/>
                </a:cubicBezTo>
                <a:lnTo>
                  <a:pt x="220949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7"/>
          <p:cNvSpPr/>
          <p:nvPr/>
        </p:nvSpPr>
        <p:spPr>
          <a:xfrm flipH="1" rot="10800000">
            <a:off x="1" y="4319701"/>
            <a:ext cx="4594475" cy="825557"/>
          </a:xfrm>
          <a:custGeom>
            <a:rect b="b" l="l" r="r" t="t"/>
            <a:pathLst>
              <a:path extrusionOk="0" h="444445" w="1969764">
                <a:moveTo>
                  <a:pt x="1" y="0"/>
                </a:moveTo>
                <a:lnTo>
                  <a:pt x="1" y="444445"/>
                </a:lnTo>
                <a:cubicBezTo>
                  <a:pt x="42889" y="407088"/>
                  <a:pt x="84562" y="366875"/>
                  <a:pt x="126477" y="328181"/>
                </a:cubicBezTo>
                <a:cubicBezTo>
                  <a:pt x="206833" y="251493"/>
                  <a:pt x="301818" y="223009"/>
                  <a:pt x="399470" y="223009"/>
                </a:cubicBezTo>
                <a:cubicBezTo>
                  <a:pt x="479086" y="223009"/>
                  <a:pt x="560475" y="241943"/>
                  <a:pt x="637156" y="269123"/>
                </a:cubicBezTo>
                <a:cubicBezTo>
                  <a:pt x="658406" y="272561"/>
                  <a:pt x="681421" y="274758"/>
                  <a:pt x="707083" y="274758"/>
                </a:cubicBezTo>
                <a:cubicBezTo>
                  <a:pt x="733141" y="274758"/>
                  <a:pt x="761927" y="272493"/>
                  <a:pt x="794362" y="266965"/>
                </a:cubicBezTo>
                <a:cubicBezTo>
                  <a:pt x="1051875" y="223013"/>
                  <a:pt x="1024701" y="60548"/>
                  <a:pt x="1282244" y="16596"/>
                </a:cubicBezTo>
                <a:cubicBezTo>
                  <a:pt x="1313452" y="11262"/>
                  <a:pt x="1341275" y="8964"/>
                  <a:pt x="1366533" y="8964"/>
                </a:cubicBezTo>
                <a:cubicBezTo>
                  <a:pt x="1393377" y="8964"/>
                  <a:pt x="1417324" y="11560"/>
                  <a:pt x="1439359" y="15867"/>
                </a:cubicBezTo>
                <a:cubicBezTo>
                  <a:pt x="1482156" y="24226"/>
                  <a:pt x="1517750" y="39028"/>
                  <a:pt x="1553313" y="53618"/>
                </a:cubicBezTo>
                <a:cubicBezTo>
                  <a:pt x="1607137" y="80721"/>
                  <a:pt x="1665708" y="94041"/>
                  <a:pt x="1723741" y="94041"/>
                </a:cubicBezTo>
                <a:cubicBezTo>
                  <a:pt x="1813577" y="94041"/>
                  <a:pt x="1902121" y="62122"/>
                  <a:pt x="196976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7"/>
          <p:cNvSpPr/>
          <p:nvPr/>
        </p:nvSpPr>
        <p:spPr>
          <a:xfrm flipH="1">
            <a:off x="4573644" y="-823175"/>
            <a:ext cx="4568131" cy="1657628"/>
          </a:xfrm>
          <a:custGeom>
            <a:rect b="b" l="l" r="r" t="t"/>
            <a:pathLst>
              <a:path extrusionOk="0" h="1034401" w="2209495">
                <a:moveTo>
                  <a:pt x="1939368" y="0"/>
                </a:moveTo>
                <a:cubicBezTo>
                  <a:pt x="1660488" y="60184"/>
                  <a:pt x="1675959" y="223681"/>
                  <a:pt x="1372944" y="275384"/>
                </a:cubicBezTo>
                <a:cubicBezTo>
                  <a:pt x="1330003" y="282716"/>
                  <a:pt x="1292375" y="285803"/>
                  <a:pt x="1258610" y="285803"/>
                </a:cubicBezTo>
                <a:cubicBezTo>
                  <a:pt x="1078493" y="285803"/>
                  <a:pt x="1008327" y="197954"/>
                  <a:pt x="828189" y="197954"/>
                </a:cubicBezTo>
                <a:cubicBezTo>
                  <a:pt x="794437" y="197954"/>
                  <a:pt x="756825" y="201038"/>
                  <a:pt x="713905" y="208362"/>
                </a:cubicBezTo>
                <a:cubicBezTo>
                  <a:pt x="398975" y="262132"/>
                  <a:pt x="428155" y="436663"/>
                  <a:pt x="113225" y="490403"/>
                </a:cubicBezTo>
                <a:cubicBezTo>
                  <a:pt x="78106" y="496405"/>
                  <a:pt x="46120" y="498973"/>
                  <a:pt x="16583" y="498973"/>
                </a:cubicBezTo>
                <a:cubicBezTo>
                  <a:pt x="10969" y="498973"/>
                  <a:pt x="5443" y="498880"/>
                  <a:pt x="1" y="498701"/>
                </a:cubicBezTo>
                <a:lnTo>
                  <a:pt x="1" y="1031383"/>
                </a:lnTo>
                <a:cubicBezTo>
                  <a:pt x="18174" y="1033310"/>
                  <a:pt x="37574" y="1034400"/>
                  <a:pt x="58723" y="1034400"/>
                </a:cubicBezTo>
                <a:cubicBezTo>
                  <a:pt x="98945" y="1034400"/>
                  <a:pt x="145493" y="1030458"/>
                  <a:pt x="201950" y="1020836"/>
                </a:cubicBezTo>
                <a:cubicBezTo>
                  <a:pt x="516880" y="967066"/>
                  <a:pt x="487700" y="792535"/>
                  <a:pt x="802660" y="738795"/>
                </a:cubicBezTo>
                <a:cubicBezTo>
                  <a:pt x="845601" y="731464"/>
                  <a:pt x="883230" y="728377"/>
                  <a:pt x="916994" y="728377"/>
                </a:cubicBezTo>
                <a:cubicBezTo>
                  <a:pt x="1097112" y="728377"/>
                  <a:pt x="1167278" y="816225"/>
                  <a:pt x="1347415" y="816225"/>
                </a:cubicBezTo>
                <a:cubicBezTo>
                  <a:pt x="1381167" y="816225"/>
                  <a:pt x="1418780" y="813141"/>
                  <a:pt x="1461700" y="805818"/>
                </a:cubicBezTo>
                <a:cubicBezTo>
                  <a:pt x="1776630" y="752048"/>
                  <a:pt x="1747450" y="577516"/>
                  <a:pt x="2062380" y="523777"/>
                </a:cubicBezTo>
                <a:cubicBezTo>
                  <a:pt x="2097468" y="517793"/>
                  <a:pt x="2129409" y="515216"/>
                  <a:pt x="2158902" y="515216"/>
                </a:cubicBezTo>
                <a:cubicBezTo>
                  <a:pt x="2176598" y="515216"/>
                  <a:pt x="2193412" y="516144"/>
                  <a:pt x="2209495" y="517819"/>
                </a:cubicBezTo>
                <a:lnTo>
                  <a:pt x="220949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7"/>
          <p:cNvSpPr/>
          <p:nvPr/>
        </p:nvSpPr>
        <p:spPr>
          <a:xfrm flipH="1">
            <a:off x="4547301" y="-5"/>
            <a:ext cx="4594475" cy="825557"/>
          </a:xfrm>
          <a:custGeom>
            <a:rect b="b" l="l" r="r" t="t"/>
            <a:pathLst>
              <a:path extrusionOk="0" h="444445" w="1969764">
                <a:moveTo>
                  <a:pt x="1" y="0"/>
                </a:moveTo>
                <a:lnTo>
                  <a:pt x="1" y="444445"/>
                </a:lnTo>
                <a:cubicBezTo>
                  <a:pt x="42889" y="407088"/>
                  <a:pt x="84562" y="366875"/>
                  <a:pt x="126477" y="328181"/>
                </a:cubicBezTo>
                <a:cubicBezTo>
                  <a:pt x="206833" y="251493"/>
                  <a:pt x="301818" y="223009"/>
                  <a:pt x="399470" y="223009"/>
                </a:cubicBezTo>
                <a:cubicBezTo>
                  <a:pt x="479086" y="223009"/>
                  <a:pt x="560475" y="241943"/>
                  <a:pt x="637156" y="269123"/>
                </a:cubicBezTo>
                <a:cubicBezTo>
                  <a:pt x="658406" y="272561"/>
                  <a:pt x="681421" y="274758"/>
                  <a:pt x="707083" y="274758"/>
                </a:cubicBezTo>
                <a:cubicBezTo>
                  <a:pt x="733141" y="274758"/>
                  <a:pt x="761927" y="272493"/>
                  <a:pt x="794362" y="266965"/>
                </a:cubicBezTo>
                <a:cubicBezTo>
                  <a:pt x="1051875" y="223013"/>
                  <a:pt x="1024701" y="60548"/>
                  <a:pt x="1282244" y="16596"/>
                </a:cubicBezTo>
                <a:cubicBezTo>
                  <a:pt x="1313452" y="11262"/>
                  <a:pt x="1341275" y="8964"/>
                  <a:pt x="1366533" y="8964"/>
                </a:cubicBezTo>
                <a:cubicBezTo>
                  <a:pt x="1393377" y="8964"/>
                  <a:pt x="1417324" y="11560"/>
                  <a:pt x="1439359" y="15867"/>
                </a:cubicBezTo>
                <a:cubicBezTo>
                  <a:pt x="1482156" y="24226"/>
                  <a:pt x="1517750" y="39028"/>
                  <a:pt x="1553313" y="53618"/>
                </a:cubicBezTo>
                <a:cubicBezTo>
                  <a:pt x="1607137" y="80721"/>
                  <a:pt x="1665708" y="94041"/>
                  <a:pt x="1723741" y="94041"/>
                </a:cubicBezTo>
                <a:cubicBezTo>
                  <a:pt x="1813577" y="94041"/>
                  <a:pt x="1902121" y="62122"/>
                  <a:pt x="196976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_1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 txBox="1"/>
          <p:nvPr>
            <p:ph type="title"/>
          </p:nvPr>
        </p:nvSpPr>
        <p:spPr>
          <a:xfrm>
            <a:off x="2347938" y="921000"/>
            <a:ext cx="4448100" cy="128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8" name="Google Shape;128;p18"/>
          <p:cNvSpPr txBox="1"/>
          <p:nvPr>
            <p:ph idx="1" type="subTitle"/>
          </p:nvPr>
        </p:nvSpPr>
        <p:spPr>
          <a:xfrm>
            <a:off x="2347900" y="1993850"/>
            <a:ext cx="44481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000"/>
              <a:buNone/>
              <a:defRPr/>
            </a:lvl9pPr>
          </a:lstStyle>
          <a:p/>
        </p:txBody>
      </p:sp>
      <p:sp>
        <p:nvSpPr>
          <p:cNvPr id="129" name="Google Shape;129;p18"/>
          <p:cNvSpPr txBox="1"/>
          <p:nvPr/>
        </p:nvSpPr>
        <p:spPr>
          <a:xfrm>
            <a:off x="2319325" y="3383350"/>
            <a:ext cx="4505400" cy="5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CREDITS:</a:t>
            </a:r>
            <a:r>
              <a:rPr lang="en" sz="11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 This presentation template was created by </a:t>
            </a:r>
            <a:r>
              <a:rPr b="1" lang="en" sz="1100">
                <a:solidFill>
                  <a:schemeClr val="hlink"/>
                </a:solidFill>
                <a:uFill>
                  <a:noFill/>
                </a:uFill>
                <a:latin typeface="Albert Sans"/>
                <a:ea typeface="Albert Sans"/>
                <a:cs typeface="Albert Sans"/>
                <a:sym typeface="Albert Sans"/>
                <a:hlinkClick r:id="rId2"/>
              </a:rPr>
              <a:t>Slidesgo</a:t>
            </a:r>
            <a:r>
              <a:rPr lang="en" sz="11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, and includes icons by </a:t>
            </a:r>
            <a:r>
              <a:rPr b="1" lang="en" sz="1100">
                <a:solidFill>
                  <a:schemeClr val="dk1"/>
                </a:solidFill>
                <a:uFill>
                  <a:noFill/>
                </a:uFill>
                <a:latin typeface="Albert Sans"/>
                <a:ea typeface="Albert Sans"/>
                <a:cs typeface="Albert Sans"/>
                <a:sym typeface="Albert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, and infographics &amp; images by </a:t>
            </a:r>
            <a:r>
              <a:rPr b="1" lang="en" sz="1100">
                <a:solidFill>
                  <a:schemeClr val="dk1"/>
                </a:solidFill>
                <a:uFill>
                  <a:noFill/>
                </a:uFill>
                <a:latin typeface="Albert Sans"/>
                <a:ea typeface="Albert Sans"/>
                <a:cs typeface="Albert Sans"/>
                <a:sym typeface="Albert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1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 </a:t>
            </a:r>
            <a:endParaRPr b="1" sz="110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130" name="Google Shape;130;p18"/>
          <p:cNvSpPr/>
          <p:nvPr/>
        </p:nvSpPr>
        <p:spPr>
          <a:xfrm flipH="1">
            <a:off x="753441" y="-1528512"/>
            <a:ext cx="8390557" cy="3041139"/>
          </a:xfrm>
          <a:custGeom>
            <a:rect b="b" l="l" r="r" t="t"/>
            <a:pathLst>
              <a:path extrusionOk="0" h="1034401" w="2209495">
                <a:moveTo>
                  <a:pt x="1939368" y="0"/>
                </a:moveTo>
                <a:cubicBezTo>
                  <a:pt x="1660488" y="60184"/>
                  <a:pt x="1675959" y="223681"/>
                  <a:pt x="1372944" y="275384"/>
                </a:cubicBezTo>
                <a:cubicBezTo>
                  <a:pt x="1330003" y="282716"/>
                  <a:pt x="1292375" y="285803"/>
                  <a:pt x="1258610" y="285803"/>
                </a:cubicBezTo>
                <a:cubicBezTo>
                  <a:pt x="1078493" y="285803"/>
                  <a:pt x="1008327" y="197954"/>
                  <a:pt x="828189" y="197954"/>
                </a:cubicBezTo>
                <a:cubicBezTo>
                  <a:pt x="794437" y="197954"/>
                  <a:pt x="756825" y="201038"/>
                  <a:pt x="713905" y="208362"/>
                </a:cubicBezTo>
                <a:cubicBezTo>
                  <a:pt x="398975" y="262132"/>
                  <a:pt x="428155" y="436663"/>
                  <a:pt x="113225" y="490403"/>
                </a:cubicBezTo>
                <a:cubicBezTo>
                  <a:pt x="78106" y="496405"/>
                  <a:pt x="46120" y="498973"/>
                  <a:pt x="16583" y="498973"/>
                </a:cubicBezTo>
                <a:cubicBezTo>
                  <a:pt x="10969" y="498973"/>
                  <a:pt x="5443" y="498880"/>
                  <a:pt x="1" y="498701"/>
                </a:cubicBezTo>
                <a:lnTo>
                  <a:pt x="1" y="1031383"/>
                </a:lnTo>
                <a:cubicBezTo>
                  <a:pt x="18174" y="1033310"/>
                  <a:pt x="37574" y="1034400"/>
                  <a:pt x="58723" y="1034400"/>
                </a:cubicBezTo>
                <a:cubicBezTo>
                  <a:pt x="98945" y="1034400"/>
                  <a:pt x="145493" y="1030458"/>
                  <a:pt x="201950" y="1020836"/>
                </a:cubicBezTo>
                <a:cubicBezTo>
                  <a:pt x="516880" y="967066"/>
                  <a:pt x="487700" y="792535"/>
                  <a:pt x="802660" y="738795"/>
                </a:cubicBezTo>
                <a:cubicBezTo>
                  <a:pt x="845601" y="731464"/>
                  <a:pt x="883230" y="728377"/>
                  <a:pt x="916994" y="728377"/>
                </a:cubicBezTo>
                <a:cubicBezTo>
                  <a:pt x="1097112" y="728377"/>
                  <a:pt x="1167278" y="816225"/>
                  <a:pt x="1347415" y="816225"/>
                </a:cubicBezTo>
                <a:cubicBezTo>
                  <a:pt x="1381167" y="816225"/>
                  <a:pt x="1418780" y="813141"/>
                  <a:pt x="1461700" y="805818"/>
                </a:cubicBezTo>
                <a:cubicBezTo>
                  <a:pt x="1776630" y="752048"/>
                  <a:pt x="1747450" y="577516"/>
                  <a:pt x="2062380" y="523777"/>
                </a:cubicBezTo>
                <a:cubicBezTo>
                  <a:pt x="2097468" y="517793"/>
                  <a:pt x="2129409" y="515216"/>
                  <a:pt x="2158902" y="515216"/>
                </a:cubicBezTo>
                <a:cubicBezTo>
                  <a:pt x="2176598" y="515216"/>
                  <a:pt x="2193412" y="516144"/>
                  <a:pt x="2209495" y="517819"/>
                </a:cubicBezTo>
                <a:lnTo>
                  <a:pt x="220949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8"/>
          <p:cNvSpPr/>
          <p:nvPr/>
        </p:nvSpPr>
        <p:spPr>
          <a:xfrm flipH="1">
            <a:off x="713410" y="-18084"/>
            <a:ext cx="8430590" cy="1515557"/>
          </a:xfrm>
          <a:custGeom>
            <a:rect b="b" l="l" r="r" t="t"/>
            <a:pathLst>
              <a:path extrusionOk="0" h="444445" w="1969764">
                <a:moveTo>
                  <a:pt x="1" y="0"/>
                </a:moveTo>
                <a:lnTo>
                  <a:pt x="1" y="444445"/>
                </a:lnTo>
                <a:cubicBezTo>
                  <a:pt x="42889" y="407088"/>
                  <a:pt x="84562" y="366875"/>
                  <a:pt x="126477" y="328181"/>
                </a:cubicBezTo>
                <a:cubicBezTo>
                  <a:pt x="206833" y="251493"/>
                  <a:pt x="301818" y="223009"/>
                  <a:pt x="399470" y="223009"/>
                </a:cubicBezTo>
                <a:cubicBezTo>
                  <a:pt x="479086" y="223009"/>
                  <a:pt x="560475" y="241943"/>
                  <a:pt x="637156" y="269123"/>
                </a:cubicBezTo>
                <a:cubicBezTo>
                  <a:pt x="658406" y="272561"/>
                  <a:pt x="681421" y="274758"/>
                  <a:pt x="707083" y="274758"/>
                </a:cubicBezTo>
                <a:cubicBezTo>
                  <a:pt x="733141" y="274758"/>
                  <a:pt x="761927" y="272493"/>
                  <a:pt x="794362" y="266965"/>
                </a:cubicBezTo>
                <a:cubicBezTo>
                  <a:pt x="1051875" y="223013"/>
                  <a:pt x="1024701" y="60548"/>
                  <a:pt x="1282244" y="16596"/>
                </a:cubicBezTo>
                <a:cubicBezTo>
                  <a:pt x="1313452" y="11262"/>
                  <a:pt x="1341275" y="8964"/>
                  <a:pt x="1366533" y="8964"/>
                </a:cubicBezTo>
                <a:cubicBezTo>
                  <a:pt x="1393377" y="8964"/>
                  <a:pt x="1417324" y="11560"/>
                  <a:pt x="1439359" y="15867"/>
                </a:cubicBezTo>
                <a:cubicBezTo>
                  <a:pt x="1482156" y="24226"/>
                  <a:pt x="1517750" y="39028"/>
                  <a:pt x="1553313" y="53618"/>
                </a:cubicBezTo>
                <a:cubicBezTo>
                  <a:pt x="1607137" y="80721"/>
                  <a:pt x="1665708" y="94041"/>
                  <a:pt x="1723741" y="94041"/>
                </a:cubicBezTo>
                <a:cubicBezTo>
                  <a:pt x="1813577" y="94041"/>
                  <a:pt x="1902121" y="62122"/>
                  <a:pt x="196976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8"/>
          <p:cNvSpPr/>
          <p:nvPr/>
        </p:nvSpPr>
        <p:spPr>
          <a:xfrm flipH="1" rot="10800000">
            <a:off x="0" y="3702323"/>
            <a:ext cx="8390557" cy="3041139"/>
          </a:xfrm>
          <a:custGeom>
            <a:rect b="b" l="l" r="r" t="t"/>
            <a:pathLst>
              <a:path extrusionOk="0" h="1034401" w="2209495">
                <a:moveTo>
                  <a:pt x="1939368" y="0"/>
                </a:moveTo>
                <a:cubicBezTo>
                  <a:pt x="1660488" y="60184"/>
                  <a:pt x="1675959" y="223681"/>
                  <a:pt x="1372944" y="275384"/>
                </a:cubicBezTo>
                <a:cubicBezTo>
                  <a:pt x="1330003" y="282716"/>
                  <a:pt x="1292375" y="285803"/>
                  <a:pt x="1258610" y="285803"/>
                </a:cubicBezTo>
                <a:cubicBezTo>
                  <a:pt x="1078493" y="285803"/>
                  <a:pt x="1008327" y="197954"/>
                  <a:pt x="828189" y="197954"/>
                </a:cubicBezTo>
                <a:cubicBezTo>
                  <a:pt x="794437" y="197954"/>
                  <a:pt x="756825" y="201038"/>
                  <a:pt x="713905" y="208362"/>
                </a:cubicBezTo>
                <a:cubicBezTo>
                  <a:pt x="398975" y="262132"/>
                  <a:pt x="428155" y="436663"/>
                  <a:pt x="113225" y="490403"/>
                </a:cubicBezTo>
                <a:cubicBezTo>
                  <a:pt x="78106" y="496405"/>
                  <a:pt x="46120" y="498973"/>
                  <a:pt x="16583" y="498973"/>
                </a:cubicBezTo>
                <a:cubicBezTo>
                  <a:pt x="10969" y="498973"/>
                  <a:pt x="5443" y="498880"/>
                  <a:pt x="1" y="498701"/>
                </a:cubicBezTo>
                <a:lnTo>
                  <a:pt x="1" y="1031383"/>
                </a:lnTo>
                <a:cubicBezTo>
                  <a:pt x="18174" y="1033310"/>
                  <a:pt x="37574" y="1034400"/>
                  <a:pt x="58723" y="1034400"/>
                </a:cubicBezTo>
                <a:cubicBezTo>
                  <a:pt x="98945" y="1034400"/>
                  <a:pt x="145493" y="1030458"/>
                  <a:pt x="201950" y="1020836"/>
                </a:cubicBezTo>
                <a:cubicBezTo>
                  <a:pt x="516880" y="967066"/>
                  <a:pt x="487700" y="792535"/>
                  <a:pt x="802660" y="738795"/>
                </a:cubicBezTo>
                <a:cubicBezTo>
                  <a:pt x="845601" y="731464"/>
                  <a:pt x="883230" y="728377"/>
                  <a:pt x="916994" y="728377"/>
                </a:cubicBezTo>
                <a:cubicBezTo>
                  <a:pt x="1097112" y="728377"/>
                  <a:pt x="1167278" y="816225"/>
                  <a:pt x="1347415" y="816225"/>
                </a:cubicBezTo>
                <a:cubicBezTo>
                  <a:pt x="1381167" y="816225"/>
                  <a:pt x="1418780" y="813141"/>
                  <a:pt x="1461700" y="805818"/>
                </a:cubicBezTo>
                <a:cubicBezTo>
                  <a:pt x="1776630" y="752048"/>
                  <a:pt x="1747450" y="577516"/>
                  <a:pt x="2062380" y="523777"/>
                </a:cubicBezTo>
                <a:cubicBezTo>
                  <a:pt x="2097468" y="517793"/>
                  <a:pt x="2129409" y="515216"/>
                  <a:pt x="2158902" y="515216"/>
                </a:cubicBezTo>
                <a:cubicBezTo>
                  <a:pt x="2176598" y="515216"/>
                  <a:pt x="2193412" y="516144"/>
                  <a:pt x="2209495" y="517819"/>
                </a:cubicBezTo>
                <a:lnTo>
                  <a:pt x="220949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8"/>
          <p:cNvSpPr/>
          <p:nvPr/>
        </p:nvSpPr>
        <p:spPr>
          <a:xfrm flipH="1" rot="10800000">
            <a:off x="-1" y="3641299"/>
            <a:ext cx="8430590" cy="1515557"/>
          </a:xfrm>
          <a:custGeom>
            <a:rect b="b" l="l" r="r" t="t"/>
            <a:pathLst>
              <a:path extrusionOk="0" h="444445" w="1969764">
                <a:moveTo>
                  <a:pt x="1" y="0"/>
                </a:moveTo>
                <a:lnTo>
                  <a:pt x="1" y="444445"/>
                </a:lnTo>
                <a:cubicBezTo>
                  <a:pt x="42889" y="407088"/>
                  <a:pt x="84562" y="366875"/>
                  <a:pt x="126477" y="328181"/>
                </a:cubicBezTo>
                <a:cubicBezTo>
                  <a:pt x="206833" y="251493"/>
                  <a:pt x="301818" y="223009"/>
                  <a:pt x="399470" y="223009"/>
                </a:cubicBezTo>
                <a:cubicBezTo>
                  <a:pt x="479086" y="223009"/>
                  <a:pt x="560475" y="241943"/>
                  <a:pt x="637156" y="269123"/>
                </a:cubicBezTo>
                <a:cubicBezTo>
                  <a:pt x="658406" y="272561"/>
                  <a:pt x="681421" y="274758"/>
                  <a:pt x="707083" y="274758"/>
                </a:cubicBezTo>
                <a:cubicBezTo>
                  <a:pt x="733141" y="274758"/>
                  <a:pt x="761927" y="272493"/>
                  <a:pt x="794362" y="266965"/>
                </a:cubicBezTo>
                <a:cubicBezTo>
                  <a:pt x="1051875" y="223013"/>
                  <a:pt x="1024701" y="60548"/>
                  <a:pt x="1282244" y="16596"/>
                </a:cubicBezTo>
                <a:cubicBezTo>
                  <a:pt x="1313452" y="11262"/>
                  <a:pt x="1341275" y="8964"/>
                  <a:pt x="1366533" y="8964"/>
                </a:cubicBezTo>
                <a:cubicBezTo>
                  <a:pt x="1393377" y="8964"/>
                  <a:pt x="1417324" y="11560"/>
                  <a:pt x="1439359" y="15867"/>
                </a:cubicBezTo>
                <a:cubicBezTo>
                  <a:pt x="1482156" y="24226"/>
                  <a:pt x="1517750" y="39028"/>
                  <a:pt x="1553313" y="53618"/>
                </a:cubicBezTo>
                <a:cubicBezTo>
                  <a:pt x="1607137" y="80721"/>
                  <a:pt x="1665708" y="94041"/>
                  <a:pt x="1723741" y="94041"/>
                </a:cubicBezTo>
                <a:cubicBezTo>
                  <a:pt x="1813577" y="94041"/>
                  <a:pt x="1902121" y="62122"/>
                  <a:pt x="196976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/>
          <p:nvPr/>
        </p:nvSpPr>
        <p:spPr>
          <a:xfrm flipH="1">
            <a:off x="753441" y="-1528512"/>
            <a:ext cx="8390557" cy="3041139"/>
          </a:xfrm>
          <a:custGeom>
            <a:rect b="b" l="l" r="r" t="t"/>
            <a:pathLst>
              <a:path extrusionOk="0" h="1034401" w="2209495">
                <a:moveTo>
                  <a:pt x="1939368" y="0"/>
                </a:moveTo>
                <a:cubicBezTo>
                  <a:pt x="1660488" y="60184"/>
                  <a:pt x="1675959" y="223681"/>
                  <a:pt x="1372944" y="275384"/>
                </a:cubicBezTo>
                <a:cubicBezTo>
                  <a:pt x="1330003" y="282716"/>
                  <a:pt x="1292375" y="285803"/>
                  <a:pt x="1258610" y="285803"/>
                </a:cubicBezTo>
                <a:cubicBezTo>
                  <a:pt x="1078493" y="285803"/>
                  <a:pt x="1008327" y="197954"/>
                  <a:pt x="828189" y="197954"/>
                </a:cubicBezTo>
                <a:cubicBezTo>
                  <a:pt x="794437" y="197954"/>
                  <a:pt x="756825" y="201038"/>
                  <a:pt x="713905" y="208362"/>
                </a:cubicBezTo>
                <a:cubicBezTo>
                  <a:pt x="398975" y="262132"/>
                  <a:pt x="428155" y="436663"/>
                  <a:pt x="113225" y="490403"/>
                </a:cubicBezTo>
                <a:cubicBezTo>
                  <a:pt x="78106" y="496405"/>
                  <a:pt x="46120" y="498973"/>
                  <a:pt x="16583" y="498973"/>
                </a:cubicBezTo>
                <a:cubicBezTo>
                  <a:pt x="10969" y="498973"/>
                  <a:pt x="5443" y="498880"/>
                  <a:pt x="1" y="498701"/>
                </a:cubicBezTo>
                <a:lnTo>
                  <a:pt x="1" y="1031383"/>
                </a:lnTo>
                <a:cubicBezTo>
                  <a:pt x="18174" y="1033310"/>
                  <a:pt x="37574" y="1034400"/>
                  <a:pt x="58723" y="1034400"/>
                </a:cubicBezTo>
                <a:cubicBezTo>
                  <a:pt x="98945" y="1034400"/>
                  <a:pt x="145493" y="1030458"/>
                  <a:pt x="201950" y="1020836"/>
                </a:cubicBezTo>
                <a:cubicBezTo>
                  <a:pt x="516880" y="967066"/>
                  <a:pt x="487700" y="792535"/>
                  <a:pt x="802660" y="738795"/>
                </a:cubicBezTo>
                <a:cubicBezTo>
                  <a:pt x="845601" y="731464"/>
                  <a:pt x="883230" y="728377"/>
                  <a:pt x="916994" y="728377"/>
                </a:cubicBezTo>
                <a:cubicBezTo>
                  <a:pt x="1097112" y="728377"/>
                  <a:pt x="1167278" y="816225"/>
                  <a:pt x="1347415" y="816225"/>
                </a:cubicBezTo>
                <a:cubicBezTo>
                  <a:pt x="1381167" y="816225"/>
                  <a:pt x="1418780" y="813141"/>
                  <a:pt x="1461700" y="805818"/>
                </a:cubicBezTo>
                <a:cubicBezTo>
                  <a:pt x="1776630" y="752048"/>
                  <a:pt x="1747450" y="577516"/>
                  <a:pt x="2062380" y="523777"/>
                </a:cubicBezTo>
                <a:cubicBezTo>
                  <a:pt x="2097468" y="517793"/>
                  <a:pt x="2129409" y="515216"/>
                  <a:pt x="2158902" y="515216"/>
                </a:cubicBezTo>
                <a:cubicBezTo>
                  <a:pt x="2176598" y="515216"/>
                  <a:pt x="2193412" y="516144"/>
                  <a:pt x="2209495" y="517819"/>
                </a:cubicBezTo>
                <a:lnTo>
                  <a:pt x="220949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9"/>
          <p:cNvSpPr/>
          <p:nvPr/>
        </p:nvSpPr>
        <p:spPr>
          <a:xfrm flipH="1">
            <a:off x="713410" y="-18084"/>
            <a:ext cx="8430590" cy="1515557"/>
          </a:xfrm>
          <a:custGeom>
            <a:rect b="b" l="l" r="r" t="t"/>
            <a:pathLst>
              <a:path extrusionOk="0" h="444445" w="1969764">
                <a:moveTo>
                  <a:pt x="1" y="0"/>
                </a:moveTo>
                <a:lnTo>
                  <a:pt x="1" y="444445"/>
                </a:lnTo>
                <a:cubicBezTo>
                  <a:pt x="42889" y="407088"/>
                  <a:pt x="84562" y="366875"/>
                  <a:pt x="126477" y="328181"/>
                </a:cubicBezTo>
                <a:cubicBezTo>
                  <a:pt x="206833" y="251493"/>
                  <a:pt x="301818" y="223009"/>
                  <a:pt x="399470" y="223009"/>
                </a:cubicBezTo>
                <a:cubicBezTo>
                  <a:pt x="479086" y="223009"/>
                  <a:pt x="560475" y="241943"/>
                  <a:pt x="637156" y="269123"/>
                </a:cubicBezTo>
                <a:cubicBezTo>
                  <a:pt x="658406" y="272561"/>
                  <a:pt x="681421" y="274758"/>
                  <a:pt x="707083" y="274758"/>
                </a:cubicBezTo>
                <a:cubicBezTo>
                  <a:pt x="733141" y="274758"/>
                  <a:pt x="761927" y="272493"/>
                  <a:pt x="794362" y="266965"/>
                </a:cubicBezTo>
                <a:cubicBezTo>
                  <a:pt x="1051875" y="223013"/>
                  <a:pt x="1024701" y="60548"/>
                  <a:pt x="1282244" y="16596"/>
                </a:cubicBezTo>
                <a:cubicBezTo>
                  <a:pt x="1313452" y="11262"/>
                  <a:pt x="1341275" y="8964"/>
                  <a:pt x="1366533" y="8964"/>
                </a:cubicBezTo>
                <a:cubicBezTo>
                  <a:pt x="1393377" y="8964"/>
                  <a:pt x="1417324" y="11560"/>
                  <a:pt x="1439359" y="15867"/>
                </a:cubicBezTo>
                <a:cubicBezTo>
                  <a:pt x="1482156" y="24226"/>
                  <a:pt x="1517750" y="39028"/>
                  <a:pt x="1553313" y="53618"/>
                </a:cubicBezTo>
                <a:cubicBezTo>
                  <a:pt x="1607137" y="80721"/>
                  <a:pt x="1665708" y="94041"/>
                  <a:pt x="1723741" y="94041"/>
                </a:cubicBezTo>
                <a:cubicBezTo>
                  <a:pt x="1813577" y="94041"/>
                  <a:pt x="1902121" y="62122"/>
                  <a:pt x="196976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9"/>
          <p:cNvSpPr/>
          <p:nvPr/>
        </p:nvSpPr>
        <p:spPr>
          <a:xfrm flipH="1" rot="10800000">
            <a:off x="0" y="3626123"/>
            <a:ext cx="8390557" cy="3041139"/>
          </a:xfrm>
          <a:custGeom>
            <a:rect b="b" l="l" r="r" t="t"/>
            <a:pathLst>
              <a:path extrusionOk="0" h="1034401" w="2209495">
                <a:moveTo>
                  <a:pt x="1939368" y="0"/>
                </a:moveTo>
                <a:cubicBezTo>
                  <a:pt x="1660488" y="60184"/>
                  <a:pt x="1675959" y="223681"/>
                  <a:pt x="1372944" y="275384"/>
                </a:cubicBezTo>
                <a:cubicBezTo>
                  <a:pt x="1330003" y="282716"/>
                  <a:pt x="1292375" y="285803"/>
                  <a:pt x="1258610" y="285803"/>
                </a:cubicBezTo>
                <a:cubicBezTo>
                  <a:pt x="1078493" y="285803"/>
                  <a:pt x="1008327" y="197954"/>
                  <a:pt x="828189" y="197954"/>
                </a:cubicBezTo>
                <a:cubicBezTo>
                  <a:pt x="794437" y="197954"/>
                  <a:pt x="756825" y="201038"/>
                  <a:pt x="713905" y="208362"/>
                </a:cubicBezTo>
                <a:cubicBezTo>
                  <a:pt x="398975" y="262132"/>
                  <a:pt x="428155" y="436663"/>
                  <a:pt x="113225" y="490403"/>
                </a:cubicBezTo>
                <a:cubicBezTo>
                  <a:pt x="78106" y="496405"/>
                  <a:pt x="46120" y="498973"/>
                  <a:pt x="16583" y="498973"/>
                </a:cubicBezTo>
                <a:cubicBezTo>
                  <a:pt x="10969" y="498973"/>
                  <a:pt x="5443" y="498880"/>
                  <a:pt x="1" y="498701"/>
                </a:cubicBezTo>
                <a:lnTo>
                  <a:pt x="1" y="1031383"/>
                </a:lnTo>
                <a:cubicBezTo>
                  <a:pt x="18174" y="1033310"/>
                  <a:pt x="37574" y="1034400"/>
                  <a:pt x="58723" y="1034400"/>
                </a:cubicBezTo>
                <a:cubicBezTo>
                  <a:pt x="98945" y="1034400"/>
                  <a:pt x="145493" y="1030458"/>
                  <a:pt x="201950" y="1020836"/>
                </a:cubicBezTo>
                <a:cubicBezTo>
                  <a:pt x="516880" y="967066"/>
                  <a:pt x="487700" y="792535"/>
                  <a:pt x="802660" y="738795"/>
                </a:cubicBezTo>
                <a:cubicBezTo>
                  <a:pt x="845601" y="731464"/>
                  <a:pt x="883230" y="728377"/>
                  <a:pt x="916994" y="728377"/>
                </a:cubicBezTo>
                <a:cubicBezTo>
                  <a:pt x="1097112" y="728377"/>
                  <a:pt x="1167278" y="816225"/>
                  <a:pt x="1347415" y="816225"/>
                </a:cubicBezTo>
                <a:cubicBezTo>
                  <a:pt x="1381167" y="816225"/>
                  <a:pt x="1418780" y="813141"/>
                  <a:pt x="1461700" y="805818"/>
                </a:cubicBezTo>
                <a:cubicBezTo>
                  <a:pt x="1776630" y="752048"/>
                  <a:pt x="1747450" y="577516"/>
                  <a:pt x="2062380" y="523777"/>
                </a:cubicBezTo>
                <a:cubicBezTo>
                  <a:pt x="2097468" y="517793"/>
                  <a:pt x="2129409" y="515216"/>
                  <a:pt x="2158902" y="515216"/>
                </a:cubicBezTo>
                <a:cubicBezTo>
                  <a:pt x="2176598" y="515216"/>
                  <a:pt x="2193412" y="516144"/>
                  <a:pt x="2209495" y="517819"/>
                </a:cubicBezTo>
                <a:lnTo>
                  <a:pt x="220949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9"/>
          <p:cNvSpPr/>
          <p:nvPr/>
        </p:nvSpPr>
        <p:spPr>
          <a:xfrm flipH="1" rot="10800000">
            <a:off x="-1" y="3641299"/>
            <a:ext cx="8430590" cy="1515557"/>
          </a:xfrm>
          <a:custGeom>
            <a:rect b="b" l="l" r="r" t="t"/>
            <a:pathLst>
              <a:path extrusionOk="0" h="444445" w="1969764">
                <a:moveTo>
                  <a:pt x="1" y="0"/>
                </a:moveTo>
                <a:lnTo>
                  <a:pt x="1" y="444445"/>
                </a:lnTo>
                <a:cubicBezTo>
                  <a:pt x="42889" y="407088"/>
                  <a:pt x="84562" y="366875"/>
                  <a:pt x="126477" y="328181"/>
                </a:cubicBezTo>
                <a:cubicBezTo>
                  <a:pt x="206833" y="251493"/>
                  <a:pt x="301818" y="223009"/>
                  <a:pt x="399470" y="223009"/>
                </a:cubicBezTo>
                <a:cubicBezTo>
                  <a:pt x="479086" y="223009"/>
                  <a:pt x="560475" y="241943"/>
                  <a:pt x="637156" y="269123"/>
                </a:cubicBezTo>
                <a:cubicBezTo>
                  <a:pt x="658406" y="272561"/>
                  <a:pt x="681421" y="274758"/>
                  <a:pt x="707083" y="274758"/>
                </a:cubicBezTo>
                <a:cubicBezTo>
                  <a:pt x="733141" y="274758"/>
                  <a:pt x="761927" y="272493"/>
                  <a:pt x="794362" y="266965"/>
                </a:cubicBezTo>
                <a:cubicBezTo>
                  <a:pt x="1051875" y="223013"/>
                  <a:pt x="1024701" y="60548"/>
                  <a:pt x="1282244" y="16596"/>
                </a:cubicBezTo>
                <a:cubicBezTo>
                  <a:pt x="1313452" y="11262"/>
                  <a:pt x="1341275" y="8964"/>
                  <a:pt x="1366533" y="8964"/>
                </a:cubicBezTo>
                <a:cubicBezTo>
                  <a:pt x="1393377" y="8964"/>
                  <a:pt x="1417324" y="11560"/>
                  <a:pt x="1439359" y="15867"/>
                </a:cubicBezTo>
                <a:cubicBezTo>
                  <a:pt x="1482156" y="24226"/>
                  <a:pt x="1517750" y="39028"/>
                  <a:pt x="1553313" y="53618"/>
                </a:cubicBezTo>
                <a:cubicBezTo>
                  <a:pt x="1607137" y="80721"/>
                  <a:pt x="1665708" y="94041"/>
                  <a:pt x="1723741" y="94041"/>
                </a:cubicBezTo>
                <a:cubicBezTo>
                  <a:pt x="1813577" y="94041"/>
                  <a:pt x="1902121" y="62122"/>
                  <a:pt x="196976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1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/>
          <p:nvPr/>
        </p:nvSpPr>
        <p:spPr>
          <a:xfrm flipH="1" rot="10800000">
            <a:off x="2" y="4310800"/>
            <a:ext cx="4568131" cy="1657628"/>
          </a:xfrm>
          <a:custGeom>
            <a:rect b="b" l="l" r="r" t="t"/>
            <a:pathLst>
              <a:path extrusionOk="0" h="1034401" w="2209495">
                <a:moveTo>
                  <a:pt x="1939368" y="0"/>
                </a:moveTo>
                <a:cubicBezTo>
                  <a:pt x="1660488" y="60184"/>
                  <a:pt x="1675959" y="223681"/>
                  <a:pt x="1372944" y="275384"/>
                </a:cubicBezTo>
                <a:cubicBezTo>
                  <a:pt x="1330003" y="282716"/>
                  <a:pt x="1292375" y="285803"/>
                  <a:pt x="1258610" y="285803"/>
                </a:cubicBezTo>
                <a:cubicBezTo>
                  <a:pt x="1078493" y="285803"/>
                  <a:pt x="1008327" y="197954"/>
                  <a:pt x="828189" y="197954"/>
                </a:cubicBezTo>
                <a:cubicBezTo>
                  <a:pt x="794437" y="197954"/>
                  <a:pt x="756825" y="201038"/>
                  <a:pt x="713905" y="208362"/>
                </a:cubicBezTo>
                <a:cubicBezTo>
                  <a:pt x="398975" y="262132"/>
                  <a:pt x="428155" y="436663"/>
                  <a:pt x="113225" y="490403"/>
                </a:cubicBezTo>
                <a:cubicBezTo>
                  <a:pt x="78106" y="496405"/>
                  <a:pt x="46120" y="498973"/>
                  <a:pt x="16583" y="498973"/>
                </a:cubicBezTo>
                <a:cubicBezTo>
                  <a:pt x="10969" y="498973"/>
                  <a:pt x="5443" y="498880"/>
                  <a:pt x="1" y="498701"/>
                </a:cubicBezTo>
                <a:lnTo>
                  <a:pt x="1" y="1031383"/>
                </a:lnTo>
                <a:cubicBezTo>
                  <a:pt x="18174" y="1033310"/>
                  <a:pt x="37574" y="1034400"/>
                  <a:pt x="58723" y="1034400"/>
                </a:cubicBezTo>
                <a:cubicBezTo>
                  <a:pt x="98945" y="1034400"/>
                  <a:pt x="145493" y="1030458"/>
                  <a:pt x="201950" y="1020836"/>
                </a:cubicBezTo>
                <a:cubicBezTo>
                  <a:pt x="516880" y="967066"/>
                  <a:pt x="487700" y="792535"/>
                  <a:pt x="802660" y="738795"/>
                </a:cubicBezTo>
                <a:cubicBezTo>
                  <a:pt x="845601" y="731464"/>
                  <a:pt x="883230" y="728377"/>
                  <a:pt x="916994" y="728377"/>
                </a:cubicBezTo>
                <a:cubicBezTo>
                  <a:pt x="1097112" y="728377"/>
                  <a:pt x="1167278" y="816225"/>
                  <a:pt x="1347415" y="816225"/>
                </a:cubicBezTo>
                <a:cubicBezTo>
                  <a:pt x="1381167" y="816225"/>
                  <a:pt x="1418780" y="813141"/>
                  <a:pt x="1461700" y="805818"/>
                </a:cubicBezTo>
                <a:cubicBezTo>
                  <a:pt x="1776630" y="752048"/>
                  <a:pt x="1747450" y="577516"/>
                  <a:pt x="2062380" y="523777"/>
                </a:cubicBezTo>
                <a:cubicBezTo>
                  <a:pt x="2097468" y="517793"/>
                  <a:pt x="2129409" y="515216"/>
                  <a:pt x="2158902" y="515216"/>
                </a:cubicBezTo>
                <a:cubicBezTo>
                  <a:pt x="2176598" y="515216"/>
                  <a:pt x="2193412" y="516144"/>
                  <a:pt x="2209495" y="517819"/>
                </a:cubicBezTo>
                <a:lnTo>
                  <a:pt x="220949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0"/>
          <p:cNvSpPr/>
          <p:nvPr/>
        </p:nvSpPr>
        <p:spPr>
          <a:xfrm flipH="1" rot="10800000">
            <a:off x="1" y="4319701"/>
            <a:ext cx="4594475" cy="825557"/>
          </a:xfrm>
          <a:custGeom>
            <a:rect b="b" l="l" r="r" t="t"/>
            <a:pathLst>
              <a:path extrusionOk="0" h="444445" w="1969764">
                <a:moveTo>
                  <a:pt x="1" y="0"/>
                </a:moveTo>
                <a:lnTo>
                  <a:pt x="1" y="444445"/>
                </a:lnTo>
                <a:cubicBezTo>
                  <a:pt x="42889" y="407088"/>
                  <a:pt x="84562" y="366875"/>
                  <a:pt x="126477" y="328181"/>
                </a:cubicBezTo>
                <a:cubicBezTo>
                  <a:pt x="206833" y="251493"/>
                  <a:pt x="301818" y="223009"/>
                  <a:pt x="399470" y="223009"/>
                </a:cubicBezTo>
                <a:cubicBezTo>
                  <a:pt x="479086" y="223009"/>
                  <a:pt x="560475" y="241943"/>
                  <a:pt x="637156" y="269123"/>
                </a:cubicBezTo>
                <a:cubicBezTo>
                  <a:pt x="658406" y="272561"/>
                  <a:pt x="681421" y="274758"/>
                  <a:pt x="707083" y="274758"/>
                </a:cubicBezTo>
                <a:cubicBezTo>
                  <a:pt x="733141" y="274758"/>
                  <a:pt x="761927" y="272493"/>
                  <a:pt x="794362" y="266965"/>
                </a:cubicBezTo>
                <a:cubicBezTo>
                  <a:pt x="1051875" y="223013"/>
                  <a:pt x="1024701" y="60548"/>
                  <a:pt x="1282244" y="16596"/>
                </a:cubicBezTo>
                <a:cubicBezTo>
                  <a:pt x="1313452" y="11262"/>
                  <a:pt x="1341275" y="8964"/>
                  <a:pt x="1366533" y="8964"/>
                </a:cubicBezTo>
                <a:cubicBezTo>
                  <a:pt x="1393377" y="8964"/>
                  <a:pt x="1417324" y="11560"/>
                  <a:pt x="1439359" y="15867"/>
                </a:cubicBezTo>
                <a:cubicBezTo>
                  <a:pt x="1482156" y="24226"/>
                  <a:pt x="1517750" y="39028"/>
                  <a:pt x="1553313" y="53618"/>
                </a:cubicBezTo>
                <a:cubicBezTo>
                  <a:pt x="1607137" y="80721"/>
                  <a:pt x="1665708" y="94041"/>
                  <a:pt x="1723741" y="94041"/>
                </a:cubicBezTo>
                <a:cubicBezTo>
                  <a:pt x="1813577" y="94041"/>
                  <a:pt x="1902121" y="62122"/>
                  <a:pt x="196976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0"/>
          <p:cNvSpPr/>
          <p:nvPr/>
        </p:nvSpPr>
        <p:spPr>
          <a:xfrm flipH="1">
            <a:off x="4573644" y="-823175"/>
            <a:ext cx="4568131" cy="1657628"/>
          </a:xfrm>
          <a:custGeom>
            <a:rect b="b" l="l" r="r" t="t"/>
            <a:pathLst>
              <a:path extrusionOk="0" h="1034401" w="2209495">
                <a:moveTo>
                  <a:pt x="1939368" y="0"/>
                </a:moveTo>
                <a:cubicBezTo>
                  <a:pt x="1660488" y="60184"/>
                  <a:pt x="1675959" y="223681"/>
                  <a:pt x="1372944" y="275384"/>
                </a:cubicBezTo>
                <a:cubicBezTo>
                  <a:pt x="1330003" y="282716"/>
                  <a:pt x="1292375" y="285803"/>
                  <a:pt x="1258610" y="285803"/>
                </a:cubicBezTo>
                <a:cubicBezTo>
                  <a:pt x="1078493" y="285803"/>
                  <a:pt x="1008327" y="197954"/>
                  <a:pt x="828189" y="197954"/>
                </a:cubicBezTo>
                <a:cubicBezTo>
                  <a:pt x="794437" y="197954"/>
                  <a:pt x="756825" y="201038"/>
                  <a:pt x="713905" y="208362"/>
                </a:cubicBezTo>
                <a:cubicBezTo>
                  <a:pt x="398975" y="262132"/>
                  <a:pt x="428155" y="436663"/>
                  <a:pt x="113225" y="490403"/>
                </a:cubicBezTo>
                <a:cubicBezTo>
                  <a:pt x="78106" y="496405"/>
                  <a:pt x="46120" y="498973"/>
                  <a:pt x="16583" y="498973"/>
                </a:cubicBezTo>
                <a:cubicBezTo>
                  <a:pt x="10969" y="498973"/>
                  <a:pt x="5443" y="498880"/>
                  <a:pt x="1" y="498701"/>
                </a:cubicBezTo>
                <a:lnTo>
                  <a:pt x="1" y="1031383"/>
                </a:lnTo>
                <a:cubicBezTo>
                  <a:pt x="18174" y="1033310"/>
                  <a:pt x="37574" y="1034400"/>
                  <a:pt x="58723" y="1034400"/>
                </a:cubicBezTo>
                <a:cubicBezTo>
                  <a:pt x="98945" y="1034400"/>
                  <a:pt x="145493" y="1030458"/>
                  <a:pt x="201950" y="1020836"/>
                </a:cubicBezTo>
                <a:cubicBezTo>
                  <a:pt x="516880" y="967066"/>
                  <a:pt x="487700" y="792535"/>
                  <a:pt x="802660" y="738795"/>
                </a:cubicBezTo>
                <a:cubicBezTo>
                  <a:pt x="845601" y="731464"/>
                  <a:pt x="883230" y="728377"/>
                  <a:pt x="916994" y="728377"/>
                </a:cubicBezTo>
                <a:cubicBezTo>
                  <a:pt x="1097112" y="728377"/>
                  <a:pt x="1167278" y="816225"/>
                  <a:pt x="1347415" y="816225"/>
                </a:cubicBezTo>
                <a:cubicBezTo>
                  <a:pt x="1381167" y="816225"/>
                  <a:pt x="1418780" y="813141"/>
                  <a:pt x="1461700" y="805818"/>
                </a:cubicBezTo>
                <a:cubicBezTo>
                  <a:pt x="1776630" y="752048"/>
                  <a:pt x="1747450" y="577516"/>
                  <a:pt x="2062380" y="523777"/>
                </a:cubicBezTo>
                <a:cubicBezTo>
                  <a:pt x="2097468" y="517793"/>
                  <a:pt x="2129409" y="515216"/>
                  <a:pt x="2158902" y="515216"/>
                </a:cubicBezTo>
                <a:cubicBezTo>
                  <a:pt x="2176598" y="515216"/>
                  <a:pt x="2193412" y="516144"/>
                  <a:pt x="2209495" y="517819"/>
                </a:cubicBezTo>
                <a:lnTo>
                  <a:pt x="220949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0"/>
          <p:cNvSpPr/>
          <p:nvPr/>
        </p:nvSpPr>
        <p:spPr>
          <a:xfrm flipH="1">
            <a:off x="4547301" y="-5"/>
            <a:ext cx="4594475" cy="825557"/>
          </a:xfrm>
          <a:custGeom>
            <a:rect b="b" l="l" r="r" t="t"/>
            <a:pathLst>
              <a:path extrusionOk="0" h="444445" w="1969764">
                <a:moveTo>
                  <a:pt x="1" y="0"/>
                </a:moveTo>
                <a:lnTo>
                  <a:pt x="1" y="444445"/>
                </a:lnTo>
                <a:cubicBezTo>
                  <a:pt x="42889" y="407088"/>
                  <a:pt x="84562" y="366875"/>
                  <a:pt x="126477" y="328181"/>
                </a:cubicBezTo>
                <a:cubicBezTo>
                  <a:pt x="206833" y="251493"/>
                  <a:pt x="301818" y="223009"/>
                  <a:pt x="399470" y="223009"/>
                </a:cubicBezTo>
                <a:cubicBezTo>
                  <a:pt x="479086" y="223009"/>
                  <a:pt x="560475" y="241943"/>
                  <a:pt x="637156" y="269123"/>
                </a:cubicBezTo>
                <a:cubicBezTo>
                  <a:pt x="658406" y="272561"/>
                  <a:pt x="681421" y="274758"/>
                  <a:pt x="707083" y="274758"/>
                </a:cubicBezTo>
                <a:cubicBezTo>
                  <a:pt x="733141" y="274758"/>
                  <a:pt x="761927" y="272493"/>
                  <a:pt x="794362" y="266965"/>
                </a:cubicBezTo>
                <a:cubicBezTo>
                  <a:pt x="1051875" y="223013"/>
                  <a:pt x="1024701" y="60548"/>
                  <a:pt x="1282244" y="16596"/>
                </a:cubicBezTo>
                <a:cubicBezTo>
                  <a:pt x="1313452" y="11262"/>
                  <a:pt x="1341275" y="8964"/>
                  <a:pt x="1366533" y="8964"/>
                </a:cubicBezTo>
                <a:cubicBezTo>
                  <a:pt x="1393377" y="8964"/>
                  <a:pt x="1417324" y="11560"/>
                  <a:pt x="1439359" y="15867"/>
                </a:cubicBezTo>
                <a:cubicBezTo>
                  <a:pt x="1482156" y="24226"/>
                  <a:pt x="1517750" y="39028"/>
                  <a:pt x="1553313" y="53618"/>
                </a:cubicBezTo>
                <a:cubicBezTo>
                  <a:pt x="1607137" y="80721"/>
                  <a:pt x="1665708" y="94041"/>
                  <a:pt x="1723741" y="94041"/>
                </a:cubicBezTo>
                <a:cubicBezTo>
                  <a:pt x="1813577" y="94041"/>
                  <a:pt x="1902121" y="62122"/>
                  <a:pt x="196976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2084825" y="2026950"/>
            <a:ext cx="63459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hasCustomPrompt="1" idx="2" type="title"/>
          </p:nvPr>
        </p:nvSpPr>
        <p:spPr>
          <a:xfrm>
            <a:off x="713225" y="2026950"/>
            <a:ext cx="1371600" cy="1089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2084825" y="2741575"/>
            <a:ext cx="6345900" cy="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000"/>
              <a:buNone/>
              <a:defRPr/>
            </a:lvl9pPr>
          </a:lstStyle>
          <a:p/>
        </p:txBody>
      </p:sp>
      <p:sp>
        <p:nvSpPr>
          <p:cNvPr id="19" name="Google Shape;19;p3"/>
          <p:cNvSpPr/>
          <p:nvPr/>
        </p:nvSpPr>
        <p:spPr>
          <a:xfrm flipH="1">
            <a:off x="753441" y="-1528512"/>
            <a:ext cx="8390557" cy="3041139"/>
          </a:xfrm>
          <a:custGeom>
            <a:rect b="b" l="l" r="r" t="t"/>
            <a:pathLst>
              <a:path extrusionOk="0" h="1034401" w="2209495">
                <a:moveTo>
                  <a:pt x="1939368" y="0"/>
                </a:moveTo>
                <a:cubicBezTo>
                  <a:pt x="1660488" y="60184"/>
                  <a:pt x="1675959" y="223681"/>
                  <a:pt x="1372944" y="275384"/>
                </a:cubicBezTo>
                <a:cubicBezTo>
                  <a:pt x="1330003" y="282716"/>
                  <a:pt x="1292375" y="285803"/>
                  <a:pt x="1258610" y="285803"/>
                </a:cubicBezTo>
                <a:cubicBezTo>
                  <a:pt x="1078493" y="285803"/>
                  <a:pt x="1008327" y="197954"/>
                  <a:pt x="828189" y="197954"/>
                </a:cubicBezTo>
                <a:cubicBezTo>
                  <a:pt x="794437" y="197954"/>
                  <a:pt x="756825" y="201038"/>
                  <a:pt x="713905" y="208362"/>
                </a:cubicBezTo>
                <a:cubicBezTo>
                  <a:pt x="398975" y="262132"/>
                  <a:pt x="428155" y="436663"/>
                  <a:pt x="113225" y="490403"/>
                </a:cubicBezTo>
                <a:cubicBezTo>
                  <a:pt x="78106" y="496405"/>
                  <a:pt x="46120" y="498973"/>
                  <a:pt x="16583" y="498973"/>
                </a:cubicBezTo>
                <a:cubicBezTo>
                  <a:pt x="10969" y="498973"/>
                  <a:pt x="5443" y="498880"/>
                  <a:pt x="1" y="498701"/>
                </a:cubicBezTo>
                <a:lnTo>
                  <a:pt x="1" y="1031383"/>
                </a:lnTo>
                <a:cubicBezTo>
                  <a:pt x="18174" y="1033310"/>
                  <a:pt x="37574" y="1034400"/>
                  <a:pt x="58723" y="1034400"/>
                </a:cubicBezTo>
                <a:cubicBezTo>
                  <a:pt x="98945" y="1034400"/>
                  <a:pt x="145493" y="1030458"/>
                  <a:pt x="201950" y="1020836"/>
                </a:cubicBezTo>
                <a:cubicBezTo>
                  <a:pt x="516880" y="967066"/>
                  <a:pt x="487700" y="792535"/>
                  <a:pt x="802660" y="738795"/>
                </a:cubicBezTo>
                <a:cubicBezTo>
                  <a:pt x="845601" y="731464"/>
                  <a:pt x="883230" y="728377"/>
                  <a:pt x="916994" y="728377"/>
                </a:cubicBezTo>
                <a:cubicBezTo>
                  <a:pt x="1097112" y="728377"/>
                  <a:pt x="1167278" y="816225"/>
                  <a:pt x="1347415" y="816225"/>
                </a:cubicBezTo>
                <a:cubicBezTo>
                  <a:pt x="1381167" y="816225"/>
                  <a:pt x="1418780" y="813141"/>
                  <a:pt x="1461700" y="805818"/>
                </a:cubicBezTo>
                <a:cubicBezTo>
                  <a:pt x="1776630" y="752048"/>
                  <a:pt x="1747450" y="577516"/>
                  <a:pt x="2062380" y="523777"/>
                </a:cubicBezTo>
                <a:cubicBezTo>
                  <a:pt x="2097468" y="517793"/>
                  <a:pt x="2129409" y="515216"/>
                  <a:pt x="2158902" y="515216"/>
                </a:cubicBezTo>
                <a:cubicBezTo>
                  <a:pt x="2176598" y="515216"/>
                  <a:pt x="2193412" y="516144"/>
                  <a:pt x="2209495" y="517819"/>
                </a:cubicBezTo>
                <a:lnTo>
                  <a:pt x="220949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3"/>
          <p:cNvSpPr/>
          <p:nvPr/>
        </p:nvSpPr>
        <p:spPr>
          <a:xfrm flipH="1">
            <a:off x="713410" y="-18084"/>
            <a:ext cx="8430590" cy="1515557"/>
          </a:xfrm>
          <a:custGeom>
            <a:rect b="b" l="l" r="r" t="t"/>
            <a:pathLst>
              <a:path extrusionOk="0" h="444445" w="1969764">
                <a:moveTo>
                  <a:pt x="1" y="0"/>
                </a:moveTo>
                <a:lnTo>
                  <a:pt x="1" y="444445"/>
                </a:lnTo>
                <a:cubicBezTo>
                  <a:pt x="42889" y="407088"/>
                  <a:pt x="84562" y="366875"/>
                  <a:pt x="126477" y="328181"/>
                </a:cubicBezTo>
                <a:cubicBezTo>
                  <a:pt x="206833" y="251493"/>
                  <a:pt x="301818" y="223009"/>
                  <a:pt x="399470" y="223009"/>
                </a:cubicBezTo>
                <a:cubicBezTo>
                  <a:pt x="479086" y="223009"/>
                  <a:pt x="560475" y="241943"/>
                  <a:pt x="637156" y="269123"/>
                </a:cubicBezTo>
                <a:cubicBezTo>
                  <a:pt x="658406" y="272561"/>
                  <a:pt x="681421" y="274758"/>
                  <a:pt x="707083" y="274758"/>
                </a:cubicBezTo>
                <a:cubicBezTo>
                  <a:pt x="733141" y="274758"/>
                  <a:pt x="761927" y="272493"/>
                  <a:pt x="794362" y="266965"/>
                </a:cubicBezTo>
                <a:cubicBezTo>
                  <a:pt x="1051875" y="223013"/>
                  <a:pt x="1024701" y="60548"/>
                  <a:pt x="1282244" y="16596"/>
                </a:cubicBezTo>
                <a:cubicBezTo>
                  <a:pt x="1313452" y="11262"/>
                  <a:pt x="1341275" y="8964"/>
                  <a:pt x="1366533" y="8964"/>
                </a:cubicBezTo>
                <a:cubicBezTo>
                  <a:pt x="1393377" y="8964"/>
                  <a:pt x="1417324" y="11560"/>
                  <a:pt x="1439359" y="15867"/>
                </a:cubicBezTo>
                <a:cubicBezTo>
                  <a:pt x="1482156" y="24226"/>
                  <a:pt x="1517750" y="39028"/>
                  <a:pt x="1553313" y="53618"/>
                </a:cubicBezTo>
                <a:cubicBezTo>
                  <a:pt x="1607137" y="80721"/>
                  <a:pt x="1665708" y="94041"/>
                  <a:pt x="1723741" y="94041"/>
                </a:cubicBezTo>
                <a:cubicBezTo>
                  <a:pt x="1813577" y="94041"/>
                  <a:pt x="1902121" y="62122"/>
                  <a:pt x="196976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3"/>
          <p:cNvSpPr/>
          <p:nvPr/>
        </p:nvSpPr>
        <p:spPr>
          <a:xfrm flipH="1" rot="10800000">
            <a:off x="0" y="3626123"/>
            <a:ext cx="8390557" cy="3041139"/>
          </a:xfrm>
          <a:custGeom>
            <a:rect b="b" l="l" r="r" t="t"/>
            <a:pathLst>
              <a:path extrusionOk="0" h="1034401" w="2209495">
                <a:moveTo>
                  <a:pt x="1939368" y="0"/>
                </a:moveTo>
                <a:cubicBezTo>
                  <a:pt x="1660488" y="60184"/>
                  <a:pt x="1675959" y="223681"/>
                  <a:pt x="1372944" y="275384"/>
                </a:cubicBezTo>
                <a:cubicBezTo>
                  <a:pt x="1330003" y="282716"/>
                  <a:pt x="1292375" y="285803"/>
                  <a:pt x="1258610" y="285803"/>
                </a:cubicBezTo>
                <a:cubicBezTo>
                  <a:pt x="1078493" y="285803"/>
                  <a:pt x="1008327" y="197954"/>
                  <a:pt x="828189" y="197954"/>
                </a:cubicBezTo>
                <a:cubicBezTo>
                  <a:pt x="794437" y="197954"/>
                  <a:pt x="756825" y="201038"/>
                  <a:pt x="713905" y="208362"/>
                </a:cubicBezTo>
                <a:cubicBezTo>
                  <a:pt x="398975" y="262132"/>
                  <a:pt x="428155" y="436663"/>
                  <a:pt x="113225" y="490403"/>
                </a:cubicBezTo>
                <a:cubicBezTo>
                  <a:pt x="78106" y="496405"/>
                  <a:pt x="46120" y="498973"/>
                  <a:pt x="16583" y="498973"/>
                </a:cubicBezTo>
                <a:cubicBezTo>
                  <a:pt x="10969" y="498973"/>
                  <a:pt x="5443" y="498880"/>
                  <a:pt x="1" y="498701"/>
                </a:cubicBezTo>
                <a:lnTo>
                  <a:pt x="1" y="1031383"/>
                </a:lnTo>
                <a:cubicBezTo>
                  <a:pt x="18174" y="1033310"/>
                  <a:pt x="37574" y="1034400"/>
                  <a:pt x="58723" y="1034400"/>
                </a:cubicBezTo>
                <a:cubicBezTo>
                  <a:pt x="98945" y="1034400"/>
                  <a:pt x="145493" y="1030458"/>
                  <a:pt x="201950" y="1020836"/>
                </a:cubicBezTo>
                <a:cubicBezTo>
                  <a:pt x="516880" y="967066"/>
                  <a:pt x="487700" y="792535"/>
                  <a:pt x="802660" y="738795"/>
                </a:cubicBezTo>
                <a:cubicBezTo>
                  <a:pt x="845601" y="731464"/>
                  <a:pt x="883230" y="728377"/>
                  <a:pt x="916994" y="728377"/>
                </a:cubicBezTo>
                <a:cubicBezTo>
                  <a:pt x="1097112" y="728377"/>
                  <a:pt x="1167278" y="816225"/>
                  <a:pt x="1347415" y="816225"/>
                </a:cubicBezTo>
                <a:cubicBezTo>
                  <a:pt x="1381167" y="816225"/>
                  <a:pt x="1418780" y="813141"/>
                  <a:pt x="1461700" y="805818"/>
                </a:cubicBezTo>
                <a:cubicBezTo>
                  <a:pt x="1776630" y="752048"/>
                  <a:pt x="1747450" y="577516"/>
                  <a:pt x="2062380" y="523777"/>
                </a:cubicBezTo>
                <a:cubicBezTo>
                  <a:pt x="2097468" y="517793"/>
                  <a:pt x="2129409" y="515216"/>
                  <a:pt x="2158902" y="515216"/>
                </a:cubicBezTo>
                <a:cubicBezTo>
                  <a:pt x="2176598" y="515216"/>
                  <a:pt x="2193412" y="516144"/>
                  <a:pt x="2209495" y="517819"/>
                </a:cubicBezTo>
                <a:lnTo>
                  <a:pt x="220949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3"/>
          <p:cNvSpPr/>
          <p:nvPr/>
        </p:nvSpPr>
        <p:spPr>
          <a:xfrm flipH="1" rot="10800000">
            <a:off x="-1" y="3641299"/>
            <a:ext cx="8430590" cy="1515557"/>
          </a:xfrm>
          <a:custGeom>
            <a:rect b="b" l="l" r="r" t="t"/>
            <a:pathLst>
              <a:path extrusionOk="0" h="444445" w="1969764">
                <a:moveTo>
                  <a:pt x="1" y="0"/>
                </a:moveTo>
                <a:lnTo>
                  <a:pt x="1" y="444445"/>
                </a:lnTo>
                <a:cubicBezTo>
                  <a:pt x="42889" y="407088"/>
                  <a:pt x="84562" y="366875"/>
                  <a:pt x="126477" y="328181"/>
                </a:cubicBezTo>
                <a:cubicBezTo>
                  <a:pt x="206833" y="251493"/>
                  <a:pt x="301818" y="223009"/>
                  <a:pt x="399470" y="223009"/>
                </a:cubicBezTo>
                <a:cubicBezTo>
                  <a:pt x="479086" y="223009"/>
                  <a:pt x="560475" y="241943"/>
                  <a:pt x="637156" y="269123"/>
                </a:cubicBezTo>
                <a:cubicBezTo>
                  <a:pt x="658406" y="272561"/>
                  <a:pt x="681421" y="274758"/>
                  <a:pt x="707083" y="274758"/>
                </a:cubicBezTo>
                <a:cubicBezTo>
                  <a:pt x="733141" y="274758"/>
                  <a:pt x="761927" y="272493"/>
                  <a:pt x="794362" y="266965"/>
                </a:cubicBezTo>
                <a:cubicBezTo>
                  <a:pt x="1051875" y="223013"/>
                  <a:pt x="1024701" y="60548"/>
                  <a:pt x="1282244" y="16596"/>
                </a:cubicBezTo>
                <a:cubicBezTo>
                  <a:pt x="1313452" y="11262"/>
                  <a:pt x="1341275" y="8964"/>
                  <a:pt x="1366533" y="8964"/>
                </a:cubicBezTo>
                <a:cubicBezTo>
                  <a:pt x="1393377" y="8964"/>
                  <a:pt x="1417324" y="11560"/>
                  <a:pt x="1439359" y="15867"/>
                </a:cubicBezTo>
                <a:cubicBezTo>
                  <a:pt x="1482156" y="24226"/>
                  <a:pt x="1517750" y="39028"/>
                  <a:pt x="1553313" y="53618"/>
                </a:cubicBezTo>
                <a:cubicBezTo>
                  <a:pt x="1607137" y="80721"/>
                  <a:pt x="1665708" y="94041"/>
                  <a:pt x="1723741" y="94041"/>
                </a:cubicBezTo>
                <a:cubicBezTo>
                  <a:pt x="1813577" y="94041"/>
                  <a:pt x="1902121" y="62122"/>
                  <a:pt x="196976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720000" y="1210989"/>
            <a:ext cx="7704000" cy="274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FFB7"/>
              </a:buClr>
              <a:buSzPts val="1100"/>
              <a:buFont typeface="Nunito Light"/>
              <a:buChar char="●"/>
              <a:defRPr sz="1200">
                <a:solidFill>
                  <a:srgbClr val="434343"/>
                </a:solidFill>
              </a:defRPr>
            </a:lvl1pPr>
            <a:lvl2pPr indent="-2984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1100"/>
              <a:buFont typeface="Nunito Light"/>
              <a:buChar char="○"/>
              <a:defRPr sz="1100">
                <a:solidFill>
                  <a:srgbClr val="434343"/>
                </a:solidFill>
              </a:defRPr>
            </a:lvl2pPr>
            <a:lvl3pPr indent="-2984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C800"/>
              </a:buClr>
              <a:buSzPts val="1100"/>
              <a:buFont typeface="Nunito Light"/>
              <a:buChar char="■"/>
              <a:defRPr sz="1100">
                <a:solidFill>
                  <a:srgbClr val="434343"/>
                </a:solidFill>
              </a:defRPr>
            </a:lvl3pPr>
            <a:lvl4pPr indent="-2984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C800"/>
              </a:buClr>
              <a:buSzPts val="1100"/>
              <a:buFont typeface="Nunito Light"/>
              <a:buChar char="●"/>
              <a:defRPr sz="1100">
                <a:solidFill>
                  <a:srgbClr val="434343"/>
                </a:solidFill>
              </a:defRPr>
            </a:lvl4pPr>
            <a:lvl5pPr indent="-2984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Nunito Light"/>
              <a:buChar char="○"/>
              <a:defRPr sz="1100">
                <a:solidFill>
                  <a:srgbClr val="434343"/>
                </a:solidFill>
              </a:defRPr>
            </a:lvl5pPr>
            <a:lvl6pPr indent="-2984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Nunito Light"/>
              <a:buChar char="■"/>
              <a:defRPr sz="1100">
                <a:solidFill>
                  <a:srgbClr val="434343"/>
                </a:solidFill>
              </a:defRPr>
            </a:lvl6pPr>
            <a:lvl7pPr indent="-2984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Nunito Light"/>
              <a:buChar char="●"/>
              <a:defRPr sz="1100">
                <a:solidFill>
                  <a:srgbClr val="434343"/>
                </a:solidFill>
              </a:defRPr>
            </a:lvl7pPr>
            <a:lvl8pPr indent="-2984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Nunito Light"/>
              <a:buChar char="○"/>
              <a:defRPr sz="1100">
                <a:solidFill>
                  <a:srgbClr val="434343"/>
                </a:solidFill>
              </a:defRPr>
            </a:lvl8pPr>
            <a:lvl9pPr indent="-2984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100"/>
              <a:buFont typeface="Nunito Light"/>
              <a:buChar char="■"/>
              <a:defRPr sz="11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26" name="Google Shape;26;p4"/>
          <p:cNvSpPr/>
          <p:nvPr/>
        </p:nvSpPr>
        <p:spPr>
          <a:xfrm flipH="1">
            <a:off x="4573644" y="-823175"/>
            <a:ext cx="4568131" cy="1657628"/>
          </a:xfrm>
          <a:custGeom>
            <a:rect b="b" l="l" r="r" t="t"/>
            <a:pathLst>
              <a:path extrusionOk="0" h="1034401" w="2209495">
                <a:moveTo>
                  <a:pt x="1939368" y="0"/>
                </a:moveTo>
                <a:cubicBezTo>
                  <a:pt x="1660488" y="60184"/>
                  <a:pt x="1675959" y="223681"/>
                  <a:pt x="1372944" y="275384"/>
                </a:cubicBezTo>
                <a:cubicBezTo>
                  <a:pt x="1330003" y="282716"/>
                  <a:pt x="1292375" y="285803"/>
                  <a:pt x="1258610" y="285803"/>
                </a:cubicBezTo>
                <a:cubicBezTo>
                  <a:pt x="1078493" y="285803"/>
                  <a:pt x="1008327" y="197954"/>
                  <a:pt x="828189" y="197954"/>
                </a:cubicBezTo>
                <a:cubicBezTo>
                  <a:pt x="794437" y="197954"/>
                  <a:pt x="756825" y="201038"/>
                  <a:pt x="713905" y="208362"/>
                </a:cubicBezTo>
                <a:cubicBezTo>
                  <a:pt x="398975" y="262132"/>
                  <a:pt x="428155" y="436663"/>
                  <a:pt x="113225" y="490403"/>
                </a:cubicBezTo>
                <a:cubicBezTo>
                  <a:pt x="78106" y="496405"/>
                  <a:pt x="46120" y="498973"/>
                  <a:pt x="16583" y="498973"/>
                </a:cubicBezTo>
                <a:cubicBezTo>
                  <a:pt x="10969" y="498973"/>
                  <a:pt x="5443" y="498880"/>
                  <a:pt x="1" y="498701"/>
                </a:cubicBezTo>
                <a:lnTo>
                  <a:pt x="1" y="1031383"/>
                </a:lnTo>
                <a:cubicBezTo>
                  <a:pt x="18174" y="1033310"/>
                  <a:pt x="37574" y="1034400"/>
                  <a:pt x="58723" y="1034400"/>
                </a:cubicBezTo>
                <a:cubicBezTo>
                  <a:pt x="98945" y="1034400"/>
                  <a:pt x="145493" y="1030458"/>
                  <a:pt x="201950" y="1020836"/>
                </a:cubicBezTo>
                <a:cubicBezTo>
                  <a:pt x="516880" y="967066"/>
                  <a:pt x="487700" y="792535"/>
                  <a:pt x="802660" y="738795"/>
                </a:cubicBezTo>
                <a:cubicBezTo>
                  <a:pt x="845601" y="731464"/>
                  <a:pt x="883230" y="728377"/>
                  <a:pt x="916994" y="728377"/>
                </a:cubicBezTo>
                <a:cubicBezTo>
                  <a:pt x="1097112" y="728377"/>
                  <a:pt x="1167278" y="816225"/>
                  <a:pt x="1347415" y="816225"/>
                </a:cubicBezTo>
                <a:cubicBezTo>
                  <a:pt x="1381167" y="816225"/>
                  <a:pt x="1418780" y="813141"/>
                  <a:pt x="1461700" y="805818"/>
                </a:cubicBezTo>
                <a:cubicBezTo>
                  <a:pt x="1776630" y="752048"/>
                  <a:pt x="1747450" y="577516"/>
                  <a:pt x="2062380" y="523777"/>
                </a:cubicBezTo>
                <a:cubicBezTo>
                  <a:pt x="2097468" y="517793"/>
                  <a:pt x="2129409" y="515216"/>
                  <a:pt x="2158902" y="515216"/>
                </a:cubicBezTo>
                <a:cubicBezTo>
                  <a:pt x="2176598" y="515216"/>
                  <a:pt x="2193412" y="516144"/>
                  <a:pt x="2209495" y="517819"/>
                </a:cubicBezTo>
                <a:lnTo>
                  <a:pt x="220949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/>
          <p:nvPr/>
        </p:nvSpPr>
        <p:spPr>
          <a:xfrm flipH="1">
            <a:off x="4547301" y="-5"/>
            <a:ext cx="4594475" cy="825557"/>
          </a:xfrm>
          <a:custGeom>
            <a:rect b="b" l="l" r="r" t="t"/>
            <a:pathLst>
              <a:path extrusionOk="0" h="444445" w="1969764">
                <a:moveTo>
                  <a:pt x="1" y="0"/>
                </a:moveTo>
                <a:lnTo>
                  <a:pt x="1" y="444445"/>
                </a:lnTo>
                <a:cubicBezTo>
                  <a:pt x="42889" y="407088"/>
                  <a:pt x="84562" y="366875"/>
                  <a:pt x="126477" y="328181"/>
                </a:cubicBezTo>
                <a:cubicBezTo>
                  <a:pt x="206833" y="251493"/>
                  <a:pt x="301818" y="223009"/>
                  <a:pt x="399470" y="223009"/>
                </a:cubicBezTo>
                <a:cubicBezTo>
                  <a:pt x="479086" y="223009"/>
                  <a:pt x="560475" y="241943"/>
                  <a:pt x="637156" y="269123"/>
                </a:cubicBezTo>
                <a:cubicBezTo>
                  <a:pt x="658406" y="272561"/>
                  <a:pt x="681421" y="274758"/>
                  <a:pt x="707083" y="274758"/>
                </a:cubicBezTo>
                <a:cubicBezTo>
                  <a:pt x="733141" y="274758"/>
                  <a:pt x="761927" y="272493"/>
                  <a:pt x="794362" y="266965"/>
                </a:cubicBezTo>
                <a:cubicBezTo>
                  <a:pt x="1051875" y="223013"/>
                  <a:pt x="1024701" y="60548"/>
                  <a:pt x="1282244" y="16596"/>
                </a:cubicBezTo>
                <a:cubicBezTo>
                  <a:pt x="1313452" y="11262"/>
                  <a:pt x="1341275" y="8964"/>
                  <a:pt x="1366533" y="8964"/>
                </a:cubicBezTo>
                <a:cubicBezTo>
                  <a:pt x="1393377" y="8964"/>
                  <a:pt x="1417324" y="11560"/>
                  <a:pt x="1439359" y="15867"/>
                </a:cubicBezTo>
                <a:cubicBezTo>
                  <a:pt x="1482156" y="24226"/>
                  <a:pt x="1517750" y="39028"/>
                  <a:pt x="1553313" y="53618"/>
                </a:cubicBezTo>
                <a:cubicBezTo>
                  <a:pt x="1607137" y="80721"/>
                  <a:pt x="1665708" y="94041"/>
                  <a:pt x="1723741" y="94041"/>
                </a:cubicBezTo>
                <a:cubicBezTo>
                  <a:pt x="1813577" y="94041"/>
                  <a:pt x="1902121" y="62122"/>
                  <a:pt x="196976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4"/>
          <p:cNvSpPr/>
          <p:nvPr/>
        </p:nvSpPr>
        <p:spPr>
          <a:xfrm flipH="1" rot="10800000">
            <a:off x="2" y="4310800"/>
            <a:ext cx="4568131" cy="1657628"/>
          </a:xfrm>
          <a:custGeom>
            <a:rect b="b" l="l" r="r" t="t"/>
            <a:pathLst>
              <a:path extrusionOk="0" h="1034401" w="2209495">
                <a:moveTo>
                  <a:pt x="1939368" y="0"/>
                </a:moveTo>
                <a:cubicBezTo>
                  <a:pt x="1660488" y="60184"/>
                  <a:pt x="1675959" y="223681"/>
                  <a:pt x="1372944" y="275384"/>
                </a:cubicBezTo>
                <a:cubicBezTo>
                  <a:pt x="1330003" y="282716"/>
                  <a:pt x="1292375" y="285803"/>
                  <a:pt x="1258610" y="285803"/>
                </a:cubicBezTo>
                <a:cubicBezTo>
                  <a:pt x="1078493" y="285803"/>
                  <a:pt x="1008327" y="197954"/>
                  <a:pt x="828189" y="197954"/>
                </a:cubicBezTo>
                <a:cubicBezTo>
                  <a:pt x="794437" y="197954"/>
                  <a:pt x="756825" y="201038"/>
                  <a:pt x="713905" y="208362"/>
                </a:cubicBezTo>
                <a:cubicBezTo>
                  <a:pt x="398975" y="262132"/>
                  <a:pt x="428155" y="436663"/>
                  <a:pt x="113225" y="490403"/>
                </a:cubicBezTo>
                <a:cubicBezTo>
                  <a:pt x="78106" y="496405"/>
                  <a:pt x="46120" y="498973"/>
                  <a:pt x="16583" y="498973"/>
                </a:cubicBezTo>
                <a:cubicBezTo>
                  <a:pt x="10969" y="498973"/>
                  <a:pt x="5443" y="498880"/>
                  <a:pt x="1" y="498701"/>
                </a:cubicBezTo>
                <a:lnTo>
                  <a:pt x="1" y="1031383"/>
                </a:lnTo>
                <a:cubicBezTo>
                  <a:pt x="18174" y="1033310"/>
                  <a:pt x="37574" y="1034400"/>
                  <a:pt x="58723" y="1034400"/>
                </a:cubicBezTo>
                <a:cubicBezTo>
                  <a:pt x="98945" y="1034400"/>
                  <a:pt x="145493" y="1030458"/>
                  <a:pt x="201950" y="1020836"/>
                </a:cubicBezTo>
                <a:cubicBezTo>
                  <a:pt x="516880" y="967066"/>
                  <a:pt x="487700" y="792535"/>
                  <a:pt x="802660" y="738795"/>
                </a:cubicBezTo>
                <a:cubicBezTo>
                  <a:pt x="845601" y="731464"/>
                  <a:pt x="883230" y="728377"/>
                  <a:pt x="916994" y="728377"/>
                </a:cubicBezTo>
                <a:cubicBezTo>
                  <a:pt x="1097112" y="728377"/>
                  <a:pt x="1167278" y="816225"/>
                  <a:pt x="1347415" y="816225"/>
                </a:cubicBezTo>
                <a:cubicBezTo>
                  <a:pt x="1381167" y="816225"/>
                  <a:pt x="1418780" y="813141"/>
                  <a:pt x="1461700" y="805818"/>
                </a:cubicBezTo>
                <a:cubicBezTo>
                  <a:pt x="1776630" y="752048"/>
                  <a:pt x="1747450" y="577516"/>
                  <a:pt x="2062380" y="523777"/>
                </a:cubicBezTo>
                <a:cubicBezTo>
                  <a:pt x="2097468" y="517793"/>
                  <a:pt x="2129409" y="515216"/>
                  <a:pt x="2158902" y="515216"/>
                </a:cubicBezTo>
                <a:cubicBezTo>
                  <a:pt x="2176598" y="515216"/>
                  <a:pt x="2193412" y="516144"/>
                  <a:pt x="2209495" y="517819"/>
                </a:cubicBezTo>
                <a:lnTo>
                  <a:pt x="220949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4"/>
          <p:cNvSpPr/>
          <p:nvPr/>
        </p:nvSpPr>
        <p:spPr>
          <a:xfrm flipH="1" rot="10800000">
            <a:off x="1" y="4319701"/>
            <a:ext cx="4594475" cy="825557"/>
          </a:xfrm>
          <a:custGeom>
            <a:rect b="b" l="l" r="r" t="t"/>
            <a:pathLst>
              <a:path extrusionOk="0" h="444445" w="1969764">
                <a:moveTo>
                  <a:pt x="1" y="0"/>
                </a:moveTo>
                <a:lnTo>
                  <a:pt x="1" y="444445"/>
                </a:lnTo>
                <a:cubicBezTo>
                  <a:pt x="42889" y="407088"/>
                  <a:pt x="84562" y="366875"/>
                  <a:pt x="126477" y="328181"/>
                </a:cubicBezTo>
                <a:cubicBezTo>
                  <a:pt x="206833" y="251493"/>
                  <a:pt x="301818" y="223009"/>
                  <a:pt x="399470" y="223009"/>
                </a:cubicBezTo>
                <a:cubicBezTo>
                  <a:pt x="479086" y="223009"/>
                  <a:pt x="560475" y="241943"/>
                  <a:pt x="637156" y="269123"/>
                </a:cubicBezTo>
                <a:cubicBezTo>
                  <a:pt x="658406" y="272561"/>
                  <a:pt x="681421" y="274758"/>
                  <a:pt x="707083" y="274758"/>
                </a:cubicBezTo>
                <a:cubicBezTo>
                  <a:pt x="733141" y="274758"/>
                  <a:pt x="761927" y="272493"/>
                  <a:pt x="794362" y="266965"/>
                </a:cubicBezTo>
                <a:cubicBezTo>
                  <a:pt x="1051875" y="223013"/>
                  <a:pt x="1024701" y="60548"/>
                  <a:pt x="1282244" y="16596"/>
                </a:cubicBezTo>
                <a:cubicBezTo>
                  <a:pt x="1313452" y="11262"/>
                  <a:pt x="1341275" y="8964"/>
                  <a:pt x="1366533" y="8964"/>
                </a:cubicBezTo>
                <a:cubicBezTo>
                  <a:pt x="1393377" y="8964"/>
                  <a:pt x="1417324" y="11560"/>
                  <a:pt x="1439359" y="15867"/>
                </a:cubicBezTo>
                <a:cubicBezTo>
                  <a:pt x="1482156" y="24226"/>
                  <a:pt x="1517750" y="39028"/>
                  <a:pt x="1553313" y="53618"/>
                </a:cubicBezTo>
                <a:cubicBezTo>
                  <a:pt x="1607137" y="80721"/>
                  <a:pt x="1665708" y="94041"/>
                  <a:pt x="1723741" y="94041"/>
                </a:cubicBezTo>
                <a:cubicBezTo>
                  <a:pt x="1813577" y="94041"/>
                  <a:pt x="1902121" y="62122"/>
                  <a:pt x="196976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subTitle"/>
          </p:nvPr>
        </p:nvSpPr>
        <p:spPr>
          <a:xfrm>
            <a:off x="4907349" y="2260977"/>
            <a:ext cx="3181200" cy="15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3" name="Google Shape;33;p5"/>
          <p:cNvSpPr txBox="1"/>
          <p:nvPr>
            <p:ph idx="2" type="subTitle"/>
          </p:nvPr>
        </p:nvSpPr>
        <p:spPr>
          <a:xfrm>
            <a:off x="1055451" y="2260977"/>
            <a:ext cx="3181200" cy="15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4" name="Google Shape;34;p5"/>
          <p:cNvSpPr txBox="1"/>
          <p:nvPr>
            <p:ph idx="3" type="subTitle"/>
          </p:nvPr>
        </p:nvSpPr>
        <p:spPr>
          <a:xfrm>
            <a:off x="4907345" y="1952950"/>
            <a:ext cx="31812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0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4" type="subTitle"/>
          </p:nvPr>
        </p:nvSpPr>
        <p:spPr>
          <a:xfrm>
            <a:off x="1055451" y="1952950"/>
            <a:ext cx="31812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0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6" name="Google Shape;36;p5"/>
          <p:cNvSpPr/>
          <p:nvPr/>
        </p:nvSpPr>
        <p:spPr>
          <a:xfrm flipH="1">
            <a:off x="4573644" y="-823175"/>
            <a:ext cx="4568131" cy="1657628"/>
          </a:xfrm>
          <a:custGeom>
            <a:rect b="b" l="l" r="r" t="t"/>
            <a:pathLst>
              <a:path extrusionOk="0" h="1034401" w="2209495">
                <a:moveTo>
                  <a:pt x="1939368" y="0"/>
                </a:moveTo>
                <a:cubicBezTo>
                  <a:pt x="1660488" y="60184"/>
                  <a:pt x="1675959" y="223681"/>
                  <a:pt x="1372944" y="275384"/>
                </a:cubicBezTo>
                <a:cubicBezTo>
                  <a:pt x="1330003" y="282716"/>
                  <a:pt x="1292375" y="285803"/>
                  <a:pt x="1258610" y="285803"/>
                </a:cubicBezTo>
                <a:cubicBezTo>
                  <a:pt x="1078493" y="285803"/>
                  <a:pt x="1008327" y="197954"/>
                  <a:pt x="828189" y="197954"/>
                </a:cubicBezTo>
                <a:cubicBezTo>
                  <a:pt x="794437" y="197954"/>
                  <a:pt x="756825" y="201038"/>
                  <a:pt x="713905" y="208362"/>
                </a:cubicBezTo>
                <a:cubicBezTo>
                  <a:pt x="398975" y="262132"/>
                  <a:pt x="428155" y="436663"/>
                  <a:pt x="113225" y="490403"/>
                </a:cubicBezTo>
                <a:cubicBezTo>
                  <a:pt x="78106" y="496405"/>
                  <a:pt x="46120" y="498973"/>
                  <a:pt x="16583" y="498973"/>
                </a:cubicBezTo>
                <a:cubicBezTo>
                  <a:pt x="10969" y="498973"/>
                  <a:pt x="5443" y="498880"/>
                  <a:pt x="1" y="498701"/>
                </a:cubicBezTo>
                <a:lnTo>
                  <a:pt x="1" y="1031383"/>
                </a:lnTo>
                <a:cubicBezTo>
                  <a:pt x="18174" y="1033310"/>
                  <a:pt x="37574" y="1034400"/>
                  <a:pt x="58723" y="1034400"/>
                </a:cubicBezTo>
                <a:cubicBezTo>
                  <a:pt x="98945" y="1034400"/>
                  <a:pt x="145493" y="1030458"/>
                  <a:pt x="201950" y="1020836"/>
                </a:cubicBezTo>
                <a:cubicBezTo>
                  <a:pt x="516880" y="967066"/>
                  <a:pt x="487700" y="792535"/>
                  <a:pt x="802660" y="738795"/>
                </a:cubicBezTo>
                <a:cubicBezTo>
                  <a:pt x="845601" y="731464"/>
                  <a:pt x="883230" y="728377"/>
                  <a:pt x="916994" y="728377"/>
                </a:cubicBezTo>
                <a:cubicBezTo>
                  <a:pt x="1097112" y="728377"/>
                  <a:pt x="1167278" y="816225"/>
                  <a:pt x="1347415" y="816225"/>
                </a:cubicBezTo>
                <a:cubicBezTo>
                  <a:pt x="1381167" y="816225"/>
                  <a:pt x="1418780" y="813141"/>
                  <a:pt x="1461700" y="805818"/>
                </a:cubicBezTo>
                <a:cubicBezTo>
                  <a:pt x="1776630" y="752048"/>
                  <a:pt x="1747450" y="577516"/>
                  <a:pt x="2062380" y="523777"/>
                </a:cubicBezTo>
                <a:cubicBezTo>
                  <a:pt x="2097468" y="517793"/>
                  <a:pt x="2129409" y="515216"/>
                  <a:pt x="2158902" y="515216"/>
                </a:cubicBezTo>
                <a:cubicBezTo>
                  <a:pt x="2176598" y="515216"/>
                  <a:pt x="2193412" y="516144"/>
                  <a:pt x="2209495" y="517819"/>
                </a:cubicBezTo>
                <a:lnTo>
                  <a:pt x="220949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5"/>
          <p:cNvSpPr/>
          <p:nvPr/>
        </p:nvSpPr>
        <p:spPr>
          <a:xfrm flipH="1">
            <a:off x="4547301" y="-5"/>
            <a:ext cx="4594475" cy="825557"/>
          </a:xfrm>
          <a:custGeom>
            <a:rect b="b" l="l" r="r" t="t"/>
            <a:pathLst>
              <a:path extrusionOk="0" h="444445" w="1969764">
                <a:moveTo>
                  <a:pt x="1" y="0"/>
                </a:moveTo>
                <a:lnTo>
                  <a:pt x="1" y="444445"/>
                </a:lnTo>
                <a:cubicBezTo>
                  <a:pt x="42889" y="407088"/>
                  <a:pt x="84562" y="366875"/>
                  <a:pt x="126477" y="328181"/>
                </a:cubicBezTo>
                <a:cubicBezTo>
                  <a:pt x="206833" y="251493"/>
                  <a:pt x="301818" y="223009"/>
                  <a:pt x="399470" y="223009"/>
                </a:cubicBezTo>
                <a:cubicBezTo>
                  <a:pt x="479086" y="223009"/>
                  <a:pt x="560475" y="241943"/>
                  <a:pt x="637156" y="269123"/>
                </a:cubicBezTo>
                <a:cubicBezTo>
                  <a:pt x="658406" y="272561"/>
                  <a:pt x="681421" y="274758"/>
                  <a:pt x="707083" y="274758"/>
                </a:cubicBezTo>
                <a:cubicBezTo>
                  <a:pt x="733141" y="274758"/>
                  <a:pt x="761927" y="272493"/>
                  <a:pt x="794362" y="266965"/>
                </a:cubicBezTo>
                <a:cubicBezTo>
                  <a:pt x="1051875" y="223013"/>
                  <a:pt x="1024701" y="60548"/>
                  <a:pt x="1282244" y="16596"/>
                </a:cubicBezTo>
                <a:cubicBezTo>
                  <a:pt x="1313452" y="11262"/>
                  <a:pt x="1341275" y="8964"/>
                  <a:pt x="1366533" y="8964"/>
                </a:cubicBezTo>
                <a:cubicBezTo>
                  <a:pt x="1393377" y="8964"/>
                  <a:pt x="1417324" y="11560"/>
                  <a:pt x="1439359" y="15867"/>
                </a:cubicBezTo>
                <a:cubicBezTo>
                  <a:pt x="1482156" y="24226"/>
                  <a:pt x="1517750" y="39028"/>
                  <a:pt x="1553313" y="53618"/>
                </a:cubicBezTo>
                <a:cubicBezTo>
                  <a:pt x="1607137" y="80721"/>
                  <a:pt x="1665708" y="94041"/>
                  <a:pt x="1723741" y="94041"/>
                </a:cubicBezTo>
                <a:cubicBezTo>
                  <a:pt x="1813577" y="94041"/>
                  <a:pt x="1902121" y="62122"/>
                  <a:pt x="196976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5"/>
          <p:cNvSpPr/>
          <p:nvPr/>
        </p:nvSpPr>
        <p:spPr>
          <a:xfrm flipH="1" rot="10800000">
            <a:off x="2" y="4310800"/>
            <a:ext cx="4568131" cy="1657628"/>
          </a:xfrm>
          <a:custGeom>
            <a:rect b="b" l="l" r="r" t="t"/>
            <a:pathLst>
              <a:path extrusionOk="0" h="1034401" w="2209495">
                <a:moveTo>
                  <a:pt x="1939368" y="0"/>
                </a:moveTo>
                <a:cubicBezTo>
                  <a:pt x="1660488" y="60184"/>
                  <a:pt x="1675959" y="223681"/>
                  <a:pt x="1372944" y="275384"/>
                </a:cubicBezTo>
                <a:cubicBezTo>
                  <a:pt x="1330003" y="282716"/>
                  <a:pt x="1292375" y="285803"/>
                  <a:pt x="1258610" y="285803"/>
                </a:cubicBezTo>
                <a:cubicBezTo>
                  <a:pt x="1078493" y="285803"/>
                  <a:pt x="1008327" y="197954"/>
                  <a:pt x="828189" y="197954"/>
                </a:cubicBezTo>
                <a:cubicBezTo>
                  <a:pt x="794437" y="197954"/>
                  <a:pt x="756825" y="201038"/>
                  <a:pt x="713905" y="208362"/>
                </a:cubicBezTo>
                <a:cubicBezTo>
                  <a:pt x="398975" y="262132"/>
                  <a:pt x="428155" y="436663"/>
                  <a:pt x="113225" y="490403"/>
                </a:cubicBezTo>
                <a:cubicBezTo>
                  <a:pt x="78106" y="496405"/>
                  <a:pt x="46120" y="498973"/>
                  <a:pt x="16583" y="498973"/>
                </a:cubicBezTo>
                <a:cubicBezTo>
                  <a:pt x="10969" y="498973"/>
                  <a:pt x="5443" y="498880"/>
                  <a:pt x="1" y="498701"/>
                </a:cubicBezTo>
                <a:lnTo>
                  <a:pt x="1" y="1031383"/>
                </a:lnTo>
                <a:cubicBezTo>
                  <a:pt x="18174" y="1033310"/>
                  <a:pt x="37574" y="1034400"/>
                  <a:pt x="58723" y="1034400"/>
                </a:cubicBezTo>
                <a:cubicBezTo>
                  <a:pt x="98945" y="1034400"/>
                  <a:pt x="145493" y="1030458"/>
                  <a:pt x="201950" y="1020836"/>
                </a:cubicBezTo>
                <a:cubicBezTo>
                  <a:pt x="516880" y="967066"/>
                  <a:pt x="487700" y="792535"/>
                  <a:pt x="802660" y="738795"/>
                </a:cubicBezTo>
                <a:cubicBezTo>
                  <a:pt x="845601" y="731464"/>
                  <a:pt x="883230" y="728377"/>
                  <a:pt x="916994" y="728377"/>
                </a:cubicBezTo>
                <a:cubicBezTo>
                  <a:pt x="1097112" y="728377"/>
                  <a:pt x="1167278" y="816225"/>
                  <a:pt x="1347415" y="816225"/>
                </a:cubicBezTo>
                <a:cubicBezTo>
                  <a:pt x="1381167" y="816225"/>
                  <a:pt x="1418780" y="813141"/>
                  <a:pt x="1461700" y="805818"/>
                </a:cubicBezTo>
                <a:cubicBezTo>
                  <a:pt x="1776630" y="752048"/>
                  <a:pt x="1747450" y="577516"/>
                  <a:pt x="2062380" y="523777"/>
                </a:cubicBezTo>
                <a:cubicBezTo>
                  <a:pt x="2097468" y="517793"/>
                  <a:pt x="2129409" y="515216"/>
                  <a:pt x="2158902" y="515216"/>
                </a:cubicBezTo>
                <a:cubicBezTo>
                  <a:pt x="2176598" y="515216"/>
                  <a:pt x="2193412" y="516144"/>
                  <a:pt x="2209495" y="517819"/>
                </a:cubicBezTo>
                <a:lnTo>
                  <a:pt x="220949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5"/>
          <p:cNvSpPr/>
          <p:nvPr/>
        </p:nvSpPr>
        <p:spPr>
          <a:xfrm flipH="1" rot="10800000">
            <a:off x="1" y="4319701"/>
            <a:ext cx="4594475" cy="825557"/>
          </a:xfrm>
          <a:custGeom>
            <a:rect b="b" l="l" r="r" t="t"/>
            <a:pathLst>
              <a:path extrusionOk="0" h="444445" w="1969764">
                <a:moveTo>
                  <a:pt x="1" y="0"/>
                </a:moveTo>
                <a:lnTo>
                  <a:pt x="1" y="444445"/>
                </a:lnTo>
                <a:cubicBezTo>
                  <a:pt x="42889" y="407088"/>
                  <a:pt x="84562" y="366875"/>
                  <a:pt x="126477" y="328181"/>
                </a:cubicBezTo>
                <a:cubicBezTo>
                  <a:pt x="206833" y="251493"/>
                  <a:pt x="301818" y="223009"/>
                  <a:pt x="399470" y="223009"/>
                </a:cubicBezTo>
                <a:cubicBezTo>
                  <a:pt x="479086" y="223009"/>
                  <a:pt x="560475" y="241943"/>
                  <a:pt x="637156" y="269123"/>
                </a:cubicBezTo>
                <a:cubicBezTo>
                  <a:pt x="658406" y="272561"/>
                  <a:pt x="681421" y="274758"/>
                  <a:pt x="707083" y="274758"/>
                </a:cubicBezTo>
                <a:cubicBezTo>
                  <a:pt x="733141" y="274758"/>
                  <a:pt x="761927" y="272493"/>
                  <a:pt x="794362" y="266965"/>
                </a:cubicBezTo>
                <a:cubicBezTo>
                  <a:pt x="1051875" y="223013"/>
                  <a:pt x="1024701" y="60548"/>
                  <a:pt x="1282244" y="16596"/>
                </a:cubicBezTo>
                <a:cubicBezTo>
                  <a:pt x="1313452" y="11262"/>
                  <a:pt x="1341275" y="8964"/>
                  <a:pt x="1366533" y="8964"/>
                </a:cubicBezTo>
                <a:cubicBezTo>
                  <a:pt x="1393377" y="8964"/>
                  <a:pt x="1417324" y="11560"/>
                  <a:pt x="1439359" y="15867"/>
                </a:cubicBezTo>
                <a:cubicBezTo>
                  <a:pt x="1482156" y="24226"/>
                  <a:pt x="1517750" y="39028"/>
                  <a:pt x="1553313" y="53618"/>
                </a:cubicBezTo>
                <a:cubicBezTo>
                  <a:pt x="1607137" y="80721"/>
                  <a:pt x="1665708" y="94041"/>
                  <a:pt x="1723741" y="94041"/>
                </a:cubicBezTo>
                <a:cubicBezTo>
                  <a:pt x="1813577" y="94041"/>
                  <a:pt x="1902121" y="62122"/>
                  <a:pt x="196976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2" name="Google Shape;42;p6"/>
          <p:cNvSpPr/>
          <p:nvPr/>
        </p:nvSpPr>
        <p:spPr>
          <a:xfrm flipH="1">
            <a:off x="4573644" y="-823175"/>
            <a:ext cx="4568131" cy="1657628"/>
          </a:xfrm>
          <a:custGeom>
            <a:rect b="b" l="l" r="r" t="t"/>
            <a:pathLst>
              <a:path extrusionOk="0" h="1034401" w="2209495">
                <a:moveTo>
                  <a:pt x="1939368" y="0"/>
                </a:moveTo>
                <a:cubicBezTo>
                  <a:pt x="1660488" y="60184"/>
                  <a:pt x="1675959" y="223681"/>
                  <a:pt x="1372944" y="275384"/>
                </a:cubicBezTo>
                <a:cubicBezTo>
                  <a:pt x="1330003" y="282716"/>
                  <a:pt x="1292375" y="285803"/>
                  <a:pt x="1258610" y="285803"/>
                </a:cubicBezTo>
                <a:cubicBezTo>
                  <a:pt x="1078493" y="285803"/>
                  <a:pt x="1008327" y="197954"/>
                  <a:pt x="828189" y="197954"/>
                </a:cubicBezTo>
                <a:cubicBezTo>
                  <a:pt x="794437" y="197954"/>
                  <a:pt x="756825" y="201038"/>
                  <a:pt x="713905" y="208362"/>
                </a:cubicBezTo>
                <a:cubicBezTo>
                  <a:pt x="398975" y="262132"/>
                  <a:pt x="428155" y="436663"/>
                  <a:pt x="113225" y="490403"/>
                </a:cubicBezTo>
                <a:cubicBezTo>
                  <a:pt x="78106" y="496405"/>
                  <a:pt x="46120" y="498973"/>
                  <a:pt x="16583" y="498973"/>
                </a:cubicBezTo>
                <a:cubicBezTo>
                  <a:pt x="10969" y="498973"/>
                  <a:pt x="5443" y="498880"/>
                  <a:pt x="1" y="498701"/>
                </a:cubicBezTo>
                <a:lnTo>
                  <a:pt x="1" y="1031383"/>
                </a:lnTo>
                <a:cubicBezTo>
                  <a:pt x="18174" y="1033310"/>
                  <a:pt x="37574" y="1034400"/>
                  <a:pt x="58723" y="1034400"/>
                </a:cubicBezTo>
                <a:cubicBezTo>
                  <a:pt x="98945" y="1034400"/>
                  <a:pt x="145493" y="1030458"/>
                  <a:pt x="201950" y="1020836"/>
                </a:cubicBezTo>
                <a:cubicBezTo>
                  <a:pt x="516880" y="967066"/>
                  <a:pt x="487700" y="792535"/>
                  <a:pt x="802660" y="738795"/>
                </a:cubicBezTo>
                <a:cubicBezTo>
                  <a:pt x="845601" y="731464"/>
                  <a:pt x="883230" y="728377"/>
                  <a:pt x="916994" y="728377"/>
                </a:cubicBezTo>
                <a:cubicBezTo>
                  <a:pt x="1097112" y="728377"/>
                  <a:pt x="1167278" y="816225"/>
                  <a:pt x="1347415" y="816225"/>
                </a:cubicBezTo>
                <a:cubicBezTo>
                  <a:pt x="1381167" y="816225"/>
                  <a:pt x="1418780" y="813141"/>
                  <a:pt x="1461700" y="805818"/>
                </a:cubicBezTo>
                <a:cubicBezTo>
                  <a:pt x="1776630" y="752048"/>
                  <a:pt x="1747450" y="577516"/>
                  <a:pt x="2062380" y="523777"/>
                </a:cubicBezTo>
                <a:cubicBezTo>
                  <a:pt x="2097468" y="517793"/>
                  <a:pt x="2129409" y="515216"/>
                  <a:pt x="2158902" y="515216"/>
                </a:cubicBezTo>
                <a:cubicBezTo>
                  <a:pt x="2176598" y="515216"/>
                  <a:pt x="2193412" y="516144"/>
                  <a:pt x="2209495" y="517819"/>
                </a:cubicBezTo>
                <a:lnTo>
                  <a:pt x="220949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6"/>
          <p:cNvSpPr/>
          <p:nvPr/>
        </p:nvSpPr>
        <p:spPr>
          <a:xfrm flipH="1">
            <a:off x="4547301" y="-5"/>
            <a:ext cx="4594475" cy="825557"/>
          </a:xfrm>
          <a:custGeom>
            <a:rect b="b" l="l" r="r" t="t"/>
            <a:pathLst>
              <a:path extrusionOk="0" h="444445" w="1969764">
                <a:moveTo>
                  <a:pt x="1" y="0"/>
                </a:moveTo>
                <a:lnTo>
                  <a:pt x="1" y="444445"/>
                </a:lnTo>
                <a:cubicBezTo>
                  <a:pt x="42889" y="407088"/>
                  <a:pt x="84562" y="366875"/>
                  <a:pt x="126477" y="328181"/>
                </a:cubicBezTo>
                <a:cubicBezTo>
                  <a:pt x="206833" y="251493"/>
                  <a:pt x="301818" y="223009"/>
                  <a:pt x="399470" y="223009"/>
                </a:cubicBezTo>
                <a:cubicBezTo>
                  <a:pt x="479086" y="223009"/>
                  <a:pt x="560475" y="241943"/>
                  <a:pt x="637156" y="269123"/>
                </a:cubicBezTo>
                <a:cubicBezTo>
                  <a:pt x="658406" y="272561"/>
                  <a:pt x="681421" y="274758"/>
                  <a:pt x="707083" y="274758"/>
                </a:cubicBezTo>
                <a:cubicBezTo>
                  <a:pt x="733141" y="274758"/>
                  <a:pt x="761927" y="272493"/>
                  <a:pt x="794362" y="266965"/>
                </a:cubicBezTo>
                <a:cubicBezTo>
                  <a:pt x="1051875" y="223013"/>
                  <a:pt x="1024701" y="60548"/>
                  <a:pt x="1282244" y="16596"/>
                </a:cubicBezTo>
                <a:cubicBezTo>
                  <a:pt x="1313452" y="11262"/>
                  <a:pt x="1341275" y="8964"/>
                  <a:pt x="1366533" y="8964"/>
                </a:cubicBezTo>
                <a:cubicBezTo>
                  <a:pt x="1393377" y="8964"/>
                  <a:pt x="1417324" y="11560"/>
                  <a:pt x="1439359" y="15867"/>
                </a:cubicBezTo>
                <a:cubicBezTo>
                  <a:pt x="1482156" y="24226"/>
                  <a:pt x="1517750" y="39028"/>
                  <a:pt x="1553313" y="53618"/>
                </a:cubicBezTo>
                <a:cubicBezTo>
                  <a:pt x="1607137" y="80721"/>
                  <a:pt x="1665708" y="94041"/>
                  <a:pt x="1723741" y="94041"/>
                </a:cubicBezTo>
                <a:cubicBezTo>
                  <a:pt x="1813577" y="94041"/>
                  <a:pt x="1902121" y="62122"/>
                  <a:pt x="196976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6"/>
          <p:cNvSpPr/>
          <p:nvPr/>
        </p:nvSpPr>
        <p:spPr>
          <a:xfrm flipH="1" rot="10800000">
            <a:off x="2" y="4310800"/>
            <a:ext cx="4568131" cy="1657628"/>
          </a:xfrm>
          <a:custGeom>
            <a:rect b="b" l="l" r="r" t="t"/>
            <a:pathLst>
              <a:path extrusionOk="0" h="1034401" w="2209495">
                <a:moveTo>
                  <a:pt x="1939368" y="0"/>
                </a:moveTo>
                <a:cubicBezTo>
                  <a:pt x="1660488" y="60184"/>
                  <a:pt x="1675959" y="223681"/>
                  <a:pt x="1372944" y="275384"/>
                </a:cubicBezTo>
                <a:cubicBezTo>
                  <a:pt x="1330003" y="282716"/>
                  <a:pt x="1292375" y="285803"/>
                  <a:pt x="1258610" y="285803"/>
                </a:cubicBezTo>
                <a:cubicBezTo>
                  <a:pt x="1078493" y="285803"/>
                  <a:pt x="1008327" y="197954"/>
                  <a:pt x="828189" y="197954"/>
                </a:cubicBezTo>
                <a:cubicBezTo>
                  <a:pt x="794437" y="197954"/>
                  <a:pt x="756825" y="201038"/>
                  <a:pt x="713905" y="208362"/>
                </a:cubicBezTo>
                <a:cubicBezTo>
                  <a:pt x="398975" y="262132"/>
                  <a:pt x="428155" y="436663"/>
                  <a:pt x="113225" y="490403"/>
                </a:cubicBezTo>
                <a:cubicBezTo>
                  <a:pt x="78106" y="496405"/>
                  <a:pt x="46120" y="498973"/>
                  <a:pt x="16583" y="498973"/>
                </a:cubicBezTo>
                <a:cubicBezTo>
                  <a:pt x="10969" y="498973"/>
                  <a:pt x="5443" y="498880"/>
                  <a:pt x="1" y="498701"/>
                </a:cubicBezTo>
                <a:lnTo>
                  <a:pt x="1" y="1031383"/>
                </a:lnTo>
                <a:cubicBezTo>
                  <a:pt x="18174" y="1033310"/>
                  <a:pt x="37574" y="1034400"/>
                  <a:pt x="58723" y="1034400"/>
                </a:cubicBezTo>
                <a:cubicBezTo>
                  <a:pt x="98945" y="1034400"/>
                  <a:pt x="145493" y="1030458"/>
                  <a:pt x="201950" y="1020836"/>
                </a:cubicBezTo>
                <a:cubicBezTo>
                  <a:pt x="516880" y="967066"/>
                  <a:pt x="487700" y="792535"/>
                  <a:pt x="802660" y="738795"/>
                </a:cubicBezTo>
                <a:cubicBezTo>
                  <a:pt x="845601" y="731464"/>
                  <a:pt x="883230" y="728377"/>
                  <a:pt x="916994" y="728377"/>
                </a:cubicBezTo>
                <a:cubicBezTo>
                  <a:pt x="1097112" y="728377"/>
                  <a:pt x="1167278" y="816225"/>
                  <a:pt x="1347415" y="816225"/>
                </a:cubicBezTo>
                <a:cubicBezTo>
                  <a:pt x="1381167" y="816225"/>
                  <a:pt x="1418780" y="813141"/>
                  <a:pt x="1461700" y="805818"/>
                </a:cubicBezTo>
                <a:cubicBezTo>
                  <a:pt x="1776630" y="752048"/>
                  <a:pt x="1747450" y="577516"/>
                  <a:pt x="2062380" y="523777"/>
                </a:cubicBezTo>
                <a:cubicBezTo>
                  <a:pt x="2097468" y="517793"/>
                  <a:pt x="2129409" y="515216"/>
                  <a:pt x="2158902" y="515216"/>
                </a:cubicBezTo>
                <a:cubicBezTo>
                  <a:pt x="2176598" y="515216"/>
                  <a:pt x="2193412" y="516144"/>
                  <a:pt x="2209495" y="517819"/>
                </a:cubicBezTo>
                <a:lnTo>
                  <a:pt x="220949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6"/>
          <p:cNvSpPr/>
          <p:nvPr/>
        </p:nvSpPr>
        <p:spPr>
          <a:xfrm flipH="1" rot="10800000">
            <a:off x="1" y="4319701"/>
            <a:ext cx="4594475" cy="825557"/>
          </a:xfrm>
          <a:custGeom>
            <a:rect b="b" l="l" r="r" t="t"/>
            <a:pathLst>
              <a:path extrusionOk="0" h="444445" w="1969764">
                <a:moveTo>
                  <a:pt x="1" y="0"/>
                </a:moveTo>
                <a:lnTo>
                  <a:pt x="1" y="444445"/>
                </a:lnTo>
                <a:cubicBezTo>
                  <a:pt x="42889" y="407088"/>
                  <a:pt x="84562" y="366875"/>
                  <a:pt x="126477" y="328181"/>
                </a:cubicBezTo>
                <a:cubicBezTo>
                  <a:pt x="206833" y="251493"/>
                  <a:pt x="301818" y="223009"/>
                  <a:pt x="399470" y="223009"/>
                </a:cubicBezTo>
                <a:cubicBezTo>
                  <a:pt x="479086" y="223009"/>
                  <a:pt x="560475" y="241943"/>
                  <a:pt x="637156" y="269123"/>
                </a:cubicBezTo>
                <a:cubicBezTo>
                  <a:pt x="658406" y="272561"/>
                  <a:pt x="681421" y="274758"/>
                  <a:pt x="707083" y="274758"/>
                </a:cubicBezTo>
                <a:cubicBezTo>
                  <a:pt x="733141" y="274758"/>
                  <a:pt x="761927" y="272493"/>
                  <a:pt x="794362" y="266965"/>
                </a:cubicBezTo>
                <a:cubicBezTo>
                  <a:pt x="1051875" y="223013"/>
                  <a:pt x="1024701" y="60548"/>
                  <a:pt x="1282244" y="16596"/>
                </a:cubicBezTo>
                <a:cubicBezTo>
                  <a:pt x="1313452" y="11262"/>
                  <a:pt x="1341275" y="8964"/>
                  <a:pt x="1366533" y="8964"/>
                </a:cubicBezTo>
                <a:cubicBezTo>
                  <a:pt x="1393377" y="8964"/>
                  <a:pt x="1417324" y="11560"/>
                  <a:pt x="1439359" y="15867"/>
                </a:cubicBezTo>
                <a:cubicBezTo>
                  <a:pt x="1482156" y="24226"/>
                  <a:pt x="1517750" y="39028"/>
                  <a:pt x="1553313" y="53618"/>
                </a:cubicBezTo>
                <a:cubicBezTo>
                  <a:pt x="1607137" y="80721"/>
                  <a:pt x="1665708" y="94041"/>
                  <a:pt x="1723741" y="94041"/>
                </a:cubicBezTo>
                <a:cubicBezTo>
                  <a:pt x="1813577" y="94041"/>
                  <a:pt x="1902121" y="62122"/>
                  <a:pt x="196976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720000" y="1155350"/>
            <a:ext cx="4755000" cy="58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" type="subTitle"/>
          </p:nvPr>
        </p:nvSpPr>
        <p:spPr>
          <a:xfrm>
            <a:off x="720000" y="1663275"/>
            <a:ext cx="4755000" cy="237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000"/>
              <a:buFont typeface="Nunito Light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000"/>
              <a:buFont typeface="Nunito Light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000"/>
              <a:buFont typeface="Nunito Light"/>
              <a:buChar char="■"/>
              <a:defRPr/>
            </a:lvl9pPr>
          </a:lstStyle>
          <a:p/>
        </p:txBody>
      </p:sp>
      <p:sp>
        <p:nvSpPr>
          <p:cNvPr id="49" name="Google Shape;49;p7"/>
          <p:cNvSpPr/>
          <p:nvPr>
            <p:ph idx="2" type="pic"/>
          </p:nvPr>
        </p:nvSpPr>
        <p:spPr>
          <a:xfrm>
            <a:off x="5643575" y="539500"/>
            <a:ext cx="3200400" cy="40644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50" name="Google Shape;50;p7"/>
          <p:cNvSpPr/>
          <p:nvPr/>
        </p:nvSpPr>
        <p:spPr>
          <a:xfrm>
            <a:off x="4" y="-1176103"/>
            <a:ext cx="6462773" cy="2342918"/>
          </a:xfrm>
          <a:custGeom>
            <a:rect b="b" l="l" r="r" t="t"/>
            <a:pathLst>
              <a:path extrusionOk="0" h="1034401" w="2209495">
                <a:moveTo>
                  <a:pt x="1939368" y="0"/>
                </a:moveTo>
                <a:cubicBezTo>
                  <a:pt x="1660488" y="60184"/>
                  <a:pt x="1675959" y="223681"/>
                  <a:pt x="1372944" y="275384"/>
                </a:cubicBezTo>
                <a:cubicBezTo>
                  <a:pt x="1330003" y="282716"/>
                  <a:pt x="1292375" y="285803"/>
                  <a:pt x="1258610" y="285803"/>
                </a:cubicBezTo>
                <a:cubicBezTo>
                  <a:pt x="1078493" y="285803"/>
                  <a:pt x="1008327" y="197954"/>
                  <a:pt x="828189" y="197954"/>
                </a:cubicBezTo>
                <a:cubicBezTo>
                  <a:pt x="794437" y="197954"/>
                  <a:pt x="756825" y="201038"/>
                  <a:pt x="713905" y="208362"/>
                </a:cubicBezTo>
                <a:cubicBezTo>
                  <a:pt x="398975" y="262132"/>
                  <a:pt x="428155" y="436663"/>
                  <a:pt x="113225" y="490403"/>
                </a:cubicBezTo>
                <a:cubicBezTo>
                  <a:pt x="78106" y="496405"/>
                  <a:pt x="46120" y="498973"/>
                  <a:pt x="16583" y="498973"/>
                </a:cubicBezTo>
                <a:cubicBezTo>
                  <a:pt x="10969" y="498973"/>
                  <a:pt x="5443" y="498880"/>
                  <a:pt x="1" y="498701"/>
                </a:cubicBezTo>
                <a:lnTo>
                  <a:pt x="1" y="1031383"/>
                </a:lnTo>
                <a:cubicBezTo>
                  <a:pt x="18174" y="1033310"/>
                  <a:pt x="37574" y="1034400"/>
                  <a:pt x="58723" y="1034400"/>
                </a:cubicBezTo>
                <a:cubicBezTo>
                  <a:pt x="98945" y="1034400"/>
                  <a:pt x="145493" y="1030458"/>
                  <a:pt x="201950" y="1020836"/>
                </a:cubicBezTo>
                <a:cubicBezTo>
                  <a:pt x="516880" y="967066"/>
                  <a:pt x="487700" y="792535"/>
                  <a:pt x="802660" y="738795"/>
                </a:cubicBezTo>
                <a:cubicBezTo>
                  <a:pt x="845601" y="731464"/>
                  <a:pt x="883230" y="728377"/>
                  <a:pt x="916994" y="728377"/>
                </a:cubicBezTo>
                <a:cubicBezTo>
                  <a:pt x="1097112" y="728377"/>
                  <a:pt x="1167278" y="816225"/>
                  <a:pt x="1347415" y="816225"/>
                </a:cubicBezTo>
                <a:cubicBezTo>
                  <a:pt x="1381167" y="816225"/>
                  <a:pt x="1418780" y="813141"/>
                  <a:pt x="1461700" y="805818"/>
                </a:cubicBezTo>
                <a:cubicBezTo>
                  <a:pt x="1776630" y="752048"/>
                  <a:pt x="1747450" y="577516"/>
                  <a:pt x="2062380" y="523777"/>
                </a:cubicBezTo>
                <a:cubicBezTo>
                  <a:pt x="2097468" y="517793"/>
                  <a:pt x="2129409" y="515216"/>
                  <a:pt x="2158902" y="515216"/>
                </a:cubicBezTo>
                <a:cubicBezTo>
                  <a:pt x="2176598" y="515216"/>
                  <a:pt x="2193412" y="516144"/>
                  <a:pt x="2209495" y="517819"/>
                </a:cubicBezTo>
                <a:lnTo>
                  <a:pt x="220949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7"/>
          <p:cNvSpPr/>
          <p:nvPr/>
        </p:nvSpPr>
        <p:spPr>
          <a:xfrm>
            <a:off x="3" y="-12424"/>
            <a:ext cx="6495297" cy="1167779"/>
          </a:xfrm>
          <a:custGeom>
            <a:rect b="b" l="l" r="r" t="t"/>
            <a:pathLst>
              <a:path extrusionOk="0" h="444445" w="1969764">
                <a:moveTo>
                  <a:pt x="1" y="0"/>
                </a:moveTo>
                <a:lnTo>
                  <a:pt x="1" y="444445"/>
                </a:lnTo>
                <a:cubicBezTo>
                  <a:pt x="42889" y="407088"/>
                  <a:pt x="84562" y="366875"/>
                  <a:pt x="126477" y="328181"/>
                </a:cubicBezTo>
                <a:cubicBezTo>
                  <a:pt x="206833" y="251493"/>
                  <a:pt x="301818" y="223009"/>
                  <a:pt x="399470" y="223009"/>
                </a:cubicBezTo>
                <a:cubicBezTo>
                  <a:pt x="479086" y="223009"/>
                  <a:pt x="560475" y="241943"/>
                  <a:pt x="637156" y="269123"/>
                </a:cubicBezTo>
                <a:cubicBezTo>
                  <a:pt x="658406" y="272561"/>
                  <a:pt x="681421" y="274758"/>
                  <a:pt x="707083" y="274758"/>
                </a:cubicBezTo>
                <a:cubicBezTo>
                  <a:pt x="733141" y="274758"/>
                  <a:pt x="761927" y="272493"/>
                  <a:pt x="794362" y="266965"/>
                </a:cubicBezTo>
                <a:cubicBezTo>
                  <a:pt x="1051875" y="223013"/>
                  <a:pt x="1024701" y="60548"/>
                  <a:pt x="1282244" y="16596"/>
                </a:cubicBezTo>
                <a:cubicBezTo>
                  <a:pt x="1313452" y="11262"/>
                  <a:pt x="1341275" y="8964"/>
                  <a:pt x="1366533" y="8964"/>
                </a:cubicBezTo>
                <a:cubicBezTo>
                  <a:pt x="1393377" y="8964"/>
                  <a:pt x="1417324" y="11560"/>
                  <a:pt x="1439359" y="15867"/>
                </a:cubicBezTo>
                <a:cubicBezTo>
                  <a:pt x="1482156" y="24226"/>
                  <a:pt x="1517750" y="39028"/>
                  <a:pt x="1553313" y="53618"/>
                </a:cubicBezTo>
                <a:cubicBezTo>
                  <a:pt x="1607137" y="80721"/>
                  <a:pt x="1665708" y="94041"/>
                  <a:pt x="1723741" y="94041"/>
                </a:cubicBezTo>
                <a:cubicBezTo>
                  <a:pt x="1813577" y="94041"/>
                  <a:pt x="1902121" y="62122"/>
                  <a:pt x="196976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7"/>
          <p:cNvSpPr/>
          <p:nvPr/>
        </p:nvSpPr>
        <p:spPr>
          <a:xfrm rot="10800000">
            <a:off x="2679001" y="3976685"/>
            <a:ext cx="6462773" cy="2342918"/>
          </a:xfrm>
          <a:custGeom>
            <a:rect b="b" l="l" r="r" t="t"/>
            <a:pathLst>
              <a:path extrusionOk="0" h="1034401" w="2209495">
                <a:moveTo>
                  <a:pt x="1939368" y="0"/>
                </a:moveTo>
                <a:cubicBezTo>
                  <a:pt x="1660488" y="60184"/>
                  <a:pt x="1675959" y="223681"/>
                  <a:pt x="1372944" y="275384"/>
                </a:cubicBezTo>
                <a:cubicBezTo>
                  <a:pt x="1330003" y="282716"/>
                  <a:pt x="1292375" y="285803"/>
                  <a:pt x="1258610" y="285803"/>
                </a:cubicBezTo>
                <a:cubicBezTo>
                  <a:pt x="1078493" y="285803"/>
                  <a:pt x="1008327" y="197954"/>
                  <a:pt x="828189" y="197954"/>
                </a:cubicBezTo>
                <a:cubicBezTo>
                  <a:pt x="794437" y="197954"/>
                  <a:pt x="756825" y="201038"/>
                  <a:pt x="713905" y="208362"/>
                </a:cubicBezTo>
                <a:cubicBezTo>
                  <a:pt x="398975" y="262132"/>
                  <a:pt x="428155" y="436663"/>
                  <a:pt x="113225" y="490403"/>
                </a:cubicBezTo>
                <a:cubicBezTo>
                  <a:pt x="78106" y="496405"/>
                  <a:pt x="46120" y="498973"/>
                  <a:pt x="16583" y="498973"/>
                </a:cubicBezTo>
                <a:cubicBezTo>
                  <a:pt x="10969" y="498973"/>
                  <a:pt x="5443" y="498880"/>
                  <a:pt x="1" y="498701"/>
                </a:cubicBezTo>
                <a:lnTo>
                  <a:pt x="1" y="1031383"/>
                </a:lnTo>
                <a:cubicBezTo>
                  <a:pt x="18174" y="1033310"/>
                  <a:pt x="37574" y="1034400"/>
                  <a:pt x="58723" y="1034400"/>
                </a:cubicBezTo>
                <a:cubicBezTo>
                  <a:pt x="98945" y="1034400"/>
                  <a:pt x="145493" y="1030458"/>
                  <a:pt x="201950" y="1020836"/>
                </a:cubicBezTo>
                <a:cubicBezTo>
                  <a:pt x="516880" y="967066"/>
                  <a:pt x="487700" y="792535"/>
                  <a:pt x="802660" y="738795"/>
                </a:cubicBezTo>
                <a:cubicBezTo>
                  <a:pt x="845601" y="731464"/>
                  <a:pt x="883230" y="728377"/>
                  <a:pt x="916994" y="728377"/>
                </a:cubicBezTo>
                <a:cubicBezTo>
                  <a:pt x="1097112" y="728377"/>
                  <a:pt x="1167278" y="816225"/>
                  <a:pt x="1347415" y="816225"/>
                </a:cubicBezTo>
                <a:cubicBezTo>
                  <a:pt x="1381167" y="816225"/>
                  <a:pt x="1418780" y="813141"/>
                  <a:pt x="1461700" y="805818"/>
                </a:cubicBezTo>
                <a:cubicBezTo>
                  <a:pt x="1776630" y="752048"/>
                  <a:pt x="1747450" y="577516"/>
                  <a:pt x="2062380" y="523777"/>
                </a:cubicBezTo>
                <a:cubicBezTo>
                  <a:pt x="2097468" y="517793"/>
                  <a:pt x="2129409" y="515216"/>
                  <a:pt x="2158902" y="515216"/>
                </a:cubicBezTo>
                <a:cubicBezTo>
                  <a:pt x="2176598" y="515216"/>
                  <a:pt x="2193412" y="516144"/>
                  <a:pt x="2209495" y="517819"/>
                </a:cubicBezTo>
                <a:lnTo>
                  <a:pt x="220949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7"/>
          <p:cNvSpPr/>
          <p:nvPr/>
        </p:nvSpPr>
        <p:spPr>
          <a:xfrm rot="10800000">
            <a:off x="2646478" y="3988145"/>
            <a:ext cx="6495297" cy="1167779"/>
          </a:xfrm>
          <a:custGeom>
            <a:rect b="b" l="l" r="r" t="t"/>
            <a:pathLst>
              <a:path extrusionOk="0" h="444445" w="1969764">
                <a:moveTo>
                  <a:pt x="1" y="0"/>
                </a:moveTo>
                <a:lnTo>
                  <a:pt x="1" y="444445"/>
                </a:lnTo>
                <a:cubicBezTo>
                  <a:pt x="42889" y="407088"/>
                  <a:pt x="84562" y="366875"/>
                  <a:pt x="126477" y="328181"/>
                </a:cubicBezTo>
                <a:cubicBezTo>
                  <a:pt x="206833" y="251493"/>
                  <a:pt x="301818" y="223009"/>
                  <a:pt x="399470" y="223009"/>
                </a:cubicBezTo>
                <a:cubicBezTo>
                  <a:pt x="479086" y="223009"/>
                  <a:pt x="560475" y="241943"/>
                  <a:pt x="637156" y="269123"/>
                </a:cubicBezTo>
                <a:cubicBezTo>
                  <a:pt x="658406" y="272561"/>
                  <a:pt x="681421" y="274758"/>
                  <a:pt x="707083" y="274758"/>
                </a:cubicBezTo>
                <a:cubicBezTo>
                  <a:pt x="733141" y="274758"/>
                  <a:pt x="761927" y="272493"/>
                  <a:pt x="794362" y="266965"/>
                </a:cubicBezTo>
                <a:cubicBezTo>
                  <a:pt x="1051875" y="223013"/>
                  <a:pt x="1024701" y="60548"/>
                  <a:pt x="1282244" y="16596"/>
                </a:cubicBezTo>
                <a:cubicBezTo>
                  <a:pt x="1313452" y="11262"/>
                  <a:pt x="1341275" y="8964"/>
                  <a:pt x="1366533" y="8964"/>
                </a:cubicBezTo>
                <a:cubicBezTo>
                  <a:pt x="1393377" y="8964"/>
                  <a:pt x="1417324" y="11560"/>
                  <a:pt x="1439359" y="15867"/>
                </a:cubicBezTo>
                <a:cubicBezTo>
                  <a:pt x="1482156" y="24226"/>
                  <a:pt x="1517750" y="39028"/>
                  <a:pt x="1553313" y="53618"/>
                </a:cubicBezTo>
                <a:cubicBezTo>
                  <a:pt x="1607137" y="80721"/>
                  <a:pt x="1665708" y="94041"/>
                  <a:pt x="1723741" y="94041"/>
                </a:cubicBezTo>
                <a:cubicBezTo>
                  <a:pt x="1813577" y="94041"/>
                  <a:pt x="1902121" y="62122"/>
                  <a:pt x="196976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6" name="Google Shape;56;p8"/>
          <p:cNvSpPr/>
          <p:nvPr/>
        </p:nvSpPr>
        <p:spPr>
          <a:xfrm flipH="1">
            <a:off x="753441" y="-1528512"/>
            <a:ext cx="8390557" cy="3041139"/>
          </a:xfrm>
          <a:custGeom>
            <a:rect b="b" l="l" r="r" t="t"/>
            <a:pathLst>
              <a:path extrusionOk="0" h="1034401" w="2209495">
                <a:moveTo>
                  <a:pt x="1939368" y="0"/>
                </a:moveTo>
                <a:cubicBezTo>
                  <a:pt x="1660488" y="60184"/>
                  <a:pt x="1675959" y="223681"/>
                  <a:pt x="1372944" y="275384"/>
                </a:cubicBezTo>
                <a:cubicBezTo>
                  <a:pt x="1330003" y="282716"/>
                  <a:pt x="1292375" y="285803"/>
                  <a:pt x="1258610" y="285803"/>
                </a:cubicBezTo>
                <a:cubicBezTo>
                  <a:pt x="1078493" y="285803"/>
                  <a:pt x="1008327" y="197954"/>
                  <a:pt x="828189" y="197954"/>
                </a:cubicBezTo>
                <a:cubicBezTo>
                  <a:pt x="794437" y="197954"/>
                  <a:pt x="756825" y="201038"/>
                  <a:pt x="713905" y="208362"/>
                </a:cubicBezTo>
                <a:cubicBezTo>
                  <a:pt x="398975" y="262132"/>
                  <a:pt x="428155" y="436663"/>
                  <a:pt x="113225" y="490403"/>
                </a:cubicBezTo>
                <a:cubicBezTo>
                  <a:pt x="78106" y="496405"/>
                  <a:pt x="46120" y="498973"/>
                  <a:pt x="16583" y="498973"/>
                </a:cubicBezTo>
                <a:cubicBezTo>
                  <a:pt x="10969" y="498973"/>
                  <a:pt x="5443" y="498880"/>
                  <a:pt x="1" y="498701"/>
                </a:cubicBezTo>
                <a:lnTo>
                  <a:pt x="1" y="1031383"/>
                </a:lnTo>
                <a:cubicBezTo>
                  <a:pt x="18174" y="1033310"/>
                  <a:pt x="37574" y="1034400"/>
                  <a:pt x="58723" y="1034400"/>
                </a:cubicBezTo>
                <a:cubicBezTo>
                  <a:pt x="98945" y="1034400"/>
                  <a:pt x="145493" y="1030458"/>
                  <a:pt x="201950" y="1020836"/>
                </a:cubicBezTo>
                <a:cubicBezTo>
                  <a:pt x="516880" y="967066"/>
                  <a:pt x="487700" y="792535"/>
                  <a:pt x="802660" y="738795"/>
                </a:cubicBezTo>
                <a:cubicBezTo>
                  <a:pt x="845601" y="731464"/>
                  <a:pt x="883230" y="728377"/>
                  <a:pt x="916994" y="728377"/>
                </a:cubicBezTo>
                <a:cubicBezTo>
                  <a:pt x="1097112" y="728377"/>
                  <a:pt x="1167278" y="816225"/>
                  <a:pt x="1347415" y="816225"/>
                </a:cubicBezTo>
                <a:cubicBezTo>
                  <a:pt x="1381167" y="816225"/>
                  <a:pt x="1418780" y="813141"/>
                  <a:pt x="1461700" y="805818"/>
                </a:cubicBezTo>
                <a:cubicBezTo>
                  <a:pt x="1776630" y="752048"/>
                  <a:pt x="1747450" y="577516"/>
                  <a:pt x="2062380" y="523777"/>
                </a:cubicBezTo>
                <a:cubicBezTo>
                  <a:pt x="2097468" y="517793"/>
                  <a:pt x="2129409" y="515216"/>
                  <a:pt x="2158902" y="515216"/>
                </a:cubicBezTo>
                <a:cubicBezTo>
                  <a:pt x="2176598" y="515216"/>
                  <a:pt x="2193412" y="516144"/>
                  <a:pt x="2209495" y="517819"/>
                </a:cubicBezTo>
                <a:lnTo>
                  <a:pt x="220949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8"/>
          <p:cNvSpPr/>
          <p:nvPr/>
        </p:nvSpPr>
        <p:spPr>
          <a:xfrm flipH="1">
            <a:off x="713410" y="-18084"/>
            <a:ext cx="8430590" cy="1515557"/>
          </a:xfrm>
          <a:custGeom>
            <a:rect b="b" l="l" r="r" t="t"/>
            <a:pathLst>
              <a:path extrusionOk="0" h="444445" w="1969764">
                <a:moveTo>
                  <a:pt x="1" y="0"/>
                </a:moveTo>
                <a:lnTo>
                  <a:pt x="1" y="444445"/>
                </a:lnTo>
                <a:cubicBezTo>
                  <a:pt x="42889" y="407088"/>
                  <a:pt x="84562" y="366875"/>
                  <a:pt x="126477" y="328181"/>
                </a:cubicBezTo>
                <a:cubicBezTo>
                  <a:pt x="206833" y="251493"/>
                  <a:pt x="301818" y="223009"/>
                  <a:pt x="399470" y="223009"/>
                </a:cubicBezTo>
                <a:cubicBezTo>
                  <a:pt x="479086" y="223009"/>
                  <a:pt x="560475" y="241943"/>
                  <a:pt x="637156" y="269123"/>
                </a:cubicBezTo>
                <a:cubicBezTo>
                  <a:pt x="658406" y="272561"/>
                  <a:pt x="681421" y="274758"/>
                  <a:pt x="707083" y="274758"/>
                </a:cubicBezTo>
                <a:cubicBezTo>
                  <a:pt x="733141" y="274758"/>
                  <a:pt x="761927" y="272493"/>
                  <a:pt x="794362" y="266965"/>
                </a:cubicBezTo>
                <a:cubicBezTo>
                  <a:pt x="1051875" y="223013"/>
                  <a:pt x="1024701" y="60548"/>
                  <a:pt x="1282244" y="16596"/>
                </a:cubicBezTo>
                <a:cubicBezTo>
                  <a:pt x="1313452" y="11262"/>
                  <a:pt x="1341275" y="8964"/>
                  <a:pt x="1366533" y="8964"/>
                </a:cubicBezTo>
                <a:cubicBezTo>
                  <a:pt x="1393377" y="8964"/>
                  <a:pt x="1417324" y="11560"/>
                  <a:pt x="1439359" y="15867"/>
                </a:cubicBezTo>
                <a:cubicBezTo>
                  <a:pt x="1482156" y="24226"/>
                  <a:pt x="1517750" y="39028"/>
                  <a:pt x="1553313" y="53618"/>
                </a:cubicBezTo>
                <a:cubicBezTo>
                  <a:pt x="1607137" y="80721"/>
                  <a:pt x="1665708" y="94041"/>
                  <a:pt x="1723741" y="94041"/>
                </a:cubicBezTo>
                <a:cubicBezTo>
                  <a:pt x="1813577" y="94041"/>
                  <a:pt x="1902121" y="62122"/>
                  <a:pt x="196976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8"/>
          <p:cNvSpPr/>
          <p:nvPr/>
        </p:nvSpPr>
        <p:spPr>
          <a:xfrm flipH="1" rot="10800000">
            <a:off x="0" y="3626123"/>
            <a:ext cx="8390557" cy="3041139"/>
          </a:xfrm>
          <a:custGeom>
            <a:rect b="b" l="l" r="r" t="t"/>
            <a:pathLst>
              <a:path extrusionOk="0" h="1034401" w="2209495">
                <a:moveTo>
                  <a:pt x="1939368" y="0"/>
                </a:moveTo>
                <a:cubicBezTo>
                  <a:pt x="1660488" y="60184"/>
                  <a:pt x="1675959" y="223681"/>
                  <a:pt x="1372944" y="275384"/>
                </a:cubicBezTo>
                <a:cubicBezTo>
                  <a:pt x="1330003" y="282716"/>
                  <a:pt x="1292375" y="285803"/>
                  <a:pt x="1258610" y="285803"/>
                </a:cubicBezTo>
                <a:cubicBezTo>
                  <a:pt x="1078493" y="285803"/>
                  <a:pt x="1008327" y="197954"/>
                  <a:pt x="828189" y="197954"/>
                </a:cubicBezTo>
                <a:cubicBezTo>
                  <a:pt x="794437" y="197954"/>
                  <a:pt x="756825" y="201038"/>
                  <a:pt x="713905" y="208362"/>
                </a:cubicBezTo>
                <a:cubicBezTo>
                  <a:pt x="398975" y="262132"/>
                  <a:pt x="428155" y="436663"/>
                  <a:pt x="113225" y="490403"/>
                </a:cubicBezTo>
                <a:cubicBezTo>
                  <a:pt x="78106" y="496405"/>
                  <a:pt x="46120" y="498973"/>
                  <a:pt x="16583" y="498973"/>
                </a:cubicBezTo>
                <a:cubicBezTo>
                  <a:pt x="10969" y="498973"/>
                  <a:pt x="5443" y="498880"/>
                  <a:pt x="1" y="498701"/>
                </a:cubicBezTo>
                <a:lnTo>
                  <a:pt x="1" y="1031383"/>
                </a:lnTo>
                <a:cubicBezTo>
                  <a:pt x="18174" y="1033310"/>
                  <a:pt x="37574" y="1034400"/>
                  <a:pt x="58723" y="1034400"/>
                </a:cubicBezTo>
                <a:cubicBezTo>
                  <a:pt x="98945" y="1034400"/>
                  <a:pt x="145493" y="1030458"/>
                  <a:pt x="201950" y="1020836"/>
                </a:cubicBezTo>
                <a:cubicBezTo>
                  <a:pt x="516880" y="967066"/>
                  <a:pt x="487700" y="792535"/>
                  <a:pt x="802660" y="738795"/>
                </a:cubicBezTo>
                <a:cubicBezTo>
                  <a:pt x="845601" y="731464"/>
                  <a:pt x="883230" y="728377"/>
                  <a:pt x="916994" y="728377"/>
                </a:cubicBezTo>
                <a:cubicBezTo>
                  <a:pt x="1097112" y="728377"/>
                  <a:pt x="1167278" y="816225"/>
                  <a:pt x="1347415" y="816225"/>
                </a:cubicBezTo>
                <a:cubicBezTo>
                  <a:pt x="1381167" y="816225"/>
                  <a:pt x="1418780" y="813141"/>
                  <a:pt x="1461700" y="805818"/>
                </a:cubicBezTo>
                <a:cubicBezTo>
                  <a:pt x="1776630" y="752048"/>
                  <a:pt x="1747450" y="577516"/>
                  <a:pt x="2062380" y="523777"/>
                </a:cubicBezTo>
                <a:cubicBezTo>
                  <a:pt x="2097468" y="517793"/>
                  <a:pt x="2129409" y="515216"/>
                  <a:pt x="2158902" y="515216"/>
                </a:cubicBezTo>
                <a:cubicBezTo>
                  <a:pt x="2176598" y="515216"/>
                  <a:pt x="2193412" y="516144"/>
                  <a:pt x="2209495" y="517819"/>
                </a:cubicBezTo>
                <a:lnTo>
                  <a:pt x="220949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8"/>
          <p:cNvSpPr/>
          <p:nvPr/>
        </p:nvSpPr>
        <p:spPr>
          <a:xfrm flipH="1" rot="10800000">
            <a:off x="-1" y="3641299"/>
            <a:ext cx="8430590" cy="1515557"/>
          </a:xfrm>
          <a:custGeom>
            <a:rect b="b" l="l" r="r" t="t"/>
            <a:pathLst>
              <a:path extrusionOk="0" h="444445" w="1969764">
                <a:moveTo>
                  <a:pt x="1" y="0"/>
                </a:moveTo>
                <a:lnTo>
                  <a:pt x="1" y="444445"/>
                </a:lnTo>
                <a:cubicBezTo>
                  <a:pt x="42889" y="407088"/>
                  <a:pt x="84562" y="366875"/>
                  <a:pt x="126477" y="328181"/>
                </a:cubicBezTo>
                <a:cubicBezTo>
                  <a:pt x="206833" y="251493"/>
                  <a:pt x="301818" y="223009"/>
                  <a:pt x="399470" y="223009"/>
                </a:cubicBezTo>
                <a:cubicBezTo>
                  <a:pt x="479086" y="223009"/>
                  <a:pt x="560475" y="241943"/>
                  <a:pt x="637156" y="269123"/>
                </a:cubicBezTo>
                <a:cubicBezTo>
                  <a:pt x="658406" y="272561"/>
                  <a:pt x="681421" y="274758"/>
                  <a:pt x="707083" y="274758"/>
                </a:cubicBezTo>
                <a:cubicBezTo>
                  <a:pt x="733141" y="274758"/>
                  <a:pt x="761927" y="272493"/>
                  <a:pt x="794362" y="266965"/>
                </a:cubicBezTo>
                <a:cubicBezTo>
                  <a:pt x="1051875" y="223013"/>
                  <a:pt x="1024701" y="60548"/>
                  <a:pt x="1282244" y="16596"/>
                </a:cubicBezTo>
                <a:cubicBezTo>
                  <a:pt x="1313452" y="11262"/>
                  <a:pt x="1341275" y="8964"/>
                  <a:pt x="1366533" y="8964"/>
                </a:cubicBezTo>
                <a:cubicBezTo>
                  <a:pt x="1393377" y="8964"/>
                  <a:pt x="1417324" y="11560"/>
                  <a:pt x="1439359" y="15867"/>
                </a:cubicBezTo>
                <a:cubicBezTo>
                  <a:pt x="1482156" y="24226"/>
                  <a:pt x="1517750" y="39028"/>
                  <a:pt x="1553313" y="53618"/>
                </a:cubicBezTo>
                <a:cubicBezTo>
                  <a:pt x="1607137" y="80721"/>
                  <a:pt x="1665708" y="94041"/>
                  <a:pt x="1723741" y="94041"/>
                </a:cubicBezTo>
                <a:cubicBezTo>
                  <a:pt x="1813577" y="94041"/>
                  <a:pt x="1902121" y="62122"/>
                  <a:pt x="196976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/>
          <p:nvPr>
            <p:ph type="title"/>
          </p:nvPr>
        </p:nvSpPr>
        <p:spPr>
          <a:xfrm>
            <a:off x="2135550" y="1189100"/>
            <a:ext cx="4872900" cy="196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1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" type="subTitle"/>
          </p:nvPr>
        </p:nvSpPr>
        <p:spPr>
          <a:xfrm>
            <a:off x="2135550" y="3153500"/>
            <a:ext cx="4872900" cy="80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000"/>
              <a:buNone/>
              <a:defRPr/>
            </a:lvl9pPr>
          </a:lstStyle>
          <a:p/>
        </p:txBody>
      </p:sp>
      <p:sp>
        <p:nvSpPr>
          <p:cNvPr id="63" name="Google Shape;63;p9"/>
          <p:cNvSpPr/>
          <p:nvPr/>
        </p:nvSpPr>
        <p:spPr>
          <a:xfrm>
            <a:off x="0" y="-1528512"/>
            <a:ext cx="8390557" cy="3041139"/>
          </a:xfrm>
          <a:custGeom>
            <a:rect b="b" l="l" r="r" t="t"/>
            <a:pathLst>
              <a:path extrusionOk="0" h="1034401" w="2209495">
                <a:moveTo>
                  <a:pt x="1939368" y="0"/>
                </a:moveTo>
                <a:cubicBezTo>
                  <a:pt x="1660488" y="60184"/>
                  <a:pt x="1675959" y="223681"/>
                  <a:pt x="1372944" y="275384"/>
                </a:cubicBezTo>
                <a:cubicBezTo>
                  <a:pt x="1330003" y="282716"/>
                  <a:pt x="1292375" y="285803"/>
                  <a:pt x="1258610" y="285803"/>
                </a:cubicBezTo>
                <a:cubicBezTo>
                  <a:pt x="1078493" y="285803"/>
                  <a:pt x="1008327" y="197954"/>
                  <a:pt x="828189" y="197954"/>
                </a:cubicBezTo>
                <a:cubicBezTo>
                  <a:pt x="794437" y="197954"/>
                  <a:pt x="756825" y="201038"/>
                  <a:pt x="713905" y="208362"/>
                </a:cubicBezTo>
                <a:cubicBezTo>
                  <a:pt x="398975" y="262132"/>
                  <a:pt x="428155" y="436663"/>
                  <a:pt x="113225" y="490403"/>
                </a:cubicBezTo>
                <a:cubicBezTo>
                  <a:pt x="78106" y="496405"/>
                  <a:pt x="46120" y="498973"/>
                  <a:pt x="16583" y="498973"/>
                </a:cubicBezTo>
                <a:cubicBezTo>
                  <a:pt x="10969" y="498973"/>
                  <a:pt x="5443" y="498880"/>
                  <a:pt x="1" y="498701"/>
                </a:cubicBezTo>
                <a:lnTo>
                  <a:pt x="1" y="1031383"/>
                </a:lnTo>
                <a:cubicBezTo>
                  <a:pt x="18174" y="1033310"/>
                  <a:pt x="37574" y="1034400"/>
                  <a:pt x="58723" y="1034400"/>
                </a:cubicBezTo>
                <a:cubicBezTo>
                  <a:pt x="98945" y="1034400"/>
                  <a:pt x="145493" y="1030458"/>
                  <a:pt x="201950" y="1020836"/>
                </a:cubicBezTo>
                <a:cubicBezTo>
                  <a:pt x="516880" y="967066"/>
                  <a:pt x="487700" y="792535"/>
                  <a:pt x="802660" y="738795"/>
                </a:cubicBezTo>
                <a:cubicBezTo>
                  <a:pt x="845601" y="731464"/>
                  <a:pt x="883230" y="728377"/>
                  <a:pt x="916994" y="728377"/>
                </a:cubicBezTo>
                <a:cubicBezTo>
                  <a:pt x="1097112" y="728377"/>
                  <a:pt x="1167278" y="816225"/>
                  <a:pt x="1347415" y="816225"/>
                </a:cubicBezTo>
                <a:cubicBezTo>
                  <a:pt x="1381167" y="816225"/>
                  <a:pt x="1418780" y="813141"/>
                  <a:pt x="1461700" y="805818"/>
                </a:cubicBezTo>
                <a:cubicBezTo>
                  <a:pt x="1776630" y="752048"/>
                  <a:pt x="1747450" y="577516"/>
                  <a:pt x="2062380" y="523777"/>
                </a:cubicBezTo>
                <a:cubicBezTo>
                  <a:pt x="2097468" y="517793"/>
                  <a:pt x="2129409" y="515216"/>
                  <a:pt x="2158902" y="515216"/>
                </a:cubicBezTo>
                <a:cubicBezTo>
                  <a:pt x="2176598" y="515216"/>
                  <a:pt x="2193412" y="516144"/>
                  <a:pt x="2209495" y="517819"/>
                </a:cubicBezTo>
                <a:lnTo>
                  <a:pt x="220949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9"/>
          <p:cNvSpPr/>
          <p:nvPr/>
        </p:nvSpPr>
        <p:spPr>
          <a:xfrm>
            <a:off x="-1" y="-18084"/>
            <a:ext cx="8430590" cy="1515557"/>
          </a:xfrm>
          <a:custGeom>
            <a:rect b="b" l="l" r="r" t="t"/>
            <a:pathLst>
              <a:path extrusionOk="0" h="444445" w="1969764">
                <a:moveTo>
                  <a:pt x="1" y="0"/>
                </a:moveTo>
                <a:lnTo>
                  <a:pt x="1" y="444445"/>
                </a:lnTo>
                <a:cubicBezTo>
                  <a:pt x="42889" y="407088"/>
                  <a:pt x="84562" y="366875"/>
                  <a:pt x="126477" y="328181"/>
                </a:cubicBezTo>
                <a:cubicBezTo>
                  <a:pt x="206833" y="251493"/>
                  <a:pt x="301818" y="223009"/>
                  <a:pt x="399470" y="223009"/>
                </a:cubicBezTo>
                <a:cubicBezTo>
                  <a:pt x="479086" y="223009"/>
                  <a:pt x="560475" y="241943"/>
                  <a:pt x="637156" y="269123"/>
                </a:cubicBezTo>
                <a:cubicBezTo>
                  <a:pt x="658406" y="272561"/>
                  <a:pt x="681421" y="274758"/>
                  <a:pt x="707083" y="274758"/>
                </a:cubicBezTo>
                <a:cubicBezTo>
                  <a:pt x="733141" y="274758"/>
                  <a:pt x="761927" y="272493"/>
                  <a:pt x="794362" y="266965"/>
                </a:cubicBezTo>
                <a:cubicBezTo>
                  <a:pt x="1051875" y="223013"/>
                  <a:pt x="1024701" y="60548"/>
                  <a:pt x="1282244" y="16596"/>
                </a:cubicBezTo>
                <a:cubicBezTo>
                  <a:pt x="1313452" y="11262"/>
                  <a:pt x="1341275" y="8964"/>
                  <a:pt x="1366533" y="8964"/>
                </a:cubicBezTo>
                <a:cubicBezTo>
                  <a:pt x="1393377" y="8964"/>
                  <a:pt x="1417324" y="11560"/>
                  <a:pt x="1439359" y="15867"/>
                </a:cubicBezTo>
                <a:cubicBezTo>
                  <a:pt x="1482156" y="24226"/>
                  <a:pt x="1517750" y="39028"/>
                  <a:pt x="1553313" y="53618"/>
                </a:cubicBezTo>
                <a:cubicBezTo>
                  <a:pt x="1607137" y="80721"/>
                  <a:pt x="1665708" y="94041"/>
                  <a:pt x="1723741" y="94041"/>
                </a:cubicBezTo>
                <a:cubicBezTo>
                  <a:pt x="1813577" y="94041"/>
                  <a:pt x="1902121" y="62122"/>
                  <a:pt x="196976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9"/>
          <p:cNvSpPr/>
          <p:nvPr/>
        </p:nvSpPr>
        <p:spPr>
          <a:xfrm rot="10800000">
            <a:off x="753441" y="3626123"/>
            <a:ext cx="8390557" cy="3041139"/>
          </a:xfrm>
          <a:custGeom>
            <a:rect b="b" l="l" r="r" t="t"/>
            <a:pathLst>
              <a:path extrusionOk="0" h="1034401" w="2209495">
                <a:moveTo>
                  <a:pt x="1939368" y="0"/>
                </a:moveTo>
                <a:cubicBezTo>
                  <a:pt x="1660488" y="60184"/>
                  <a:pt x="1675959" y="223681"/>
                  <a:pt x="1372944" y="275384"/>
                </a:cubicBezTo>
                <a:cubicBezTo>
                  <a:pt x="1330003" y="282716"/>
                  <a:pt x="1292375" y="285803"/>
                  <a:pt x="1258610" y="285803"/>
                </a:cubicBezTo>
                <a:cubicBezTo>
                  <a:pt x="1078493" y="285803"/>
                  <a:pt x="1008327" y="197954"/>
                  <a:pt x="828189" y="197954"/>
                </a:cubicBezTo>
                <a:cubicBezTo>
                  <a:pt x="794437" y="197954"/>
                  <a:pt x="756825" y="201038"/>
                  <a:pt x="713905" y="208362"/>
                </a:cubicBezTo>
                <a:cubicBezTo>
                  <a:pt x="398975" y="262132"/>
                  <a:pt x="428155" y="436663"/>
                  <a:pt x="113225" y="490403"/>
                </a:cubicBezTo>
                <a:cubicBezTo>
                  <a:pt x="78106" y="496405"/>
                  <a:pt x="46120" y="498973"/>
                  <a:pt x="16583" y="498973"/>
                </a:cubicBezTo>
                <a:cubicBezTo>
                  <a:pt x="10969" y="498973"/>
                  <a:pt x="5443" y="498880"/>
                  <a:pt x="1" y="498701"/>
                </a:cubicBezTo>
                <a:lnTo>
                  <a:pt x="1" y="1031383"/>
                </a:lnTo>
                <a:cubicBezTo>
                  <a:pt x="18174" y="1033310"/>
                  <a:pt x="37574" y="1034400"/>
                  <a:pt x="58723" y="1034400"/>
                </a:cubicBezTo>
                <a:cubicBezTo>
                  <a:pt x="98945" y="1034400"/>
                  <a:pt x="145493" y="1030458"/>
                  <a:pt x="201950" y="1020836"/>
                </a:cubicBezTo>
                <a:cubicBezTo>
                  <a:pt x="516880" y="967066"/>
                  <a:pt x="487700" y="792535"/>
                  <a:pt x="802660" y="738795"/>
                </a:cubicBezTo>
                <a:cubicBezTo>
                  <a:pt x="845601" y="731464"/>
                  <a:pt x="883230" y="728377"/>
                  <a:pt x="916994" y="728377"/>
                </a:cubicBezTo>
                <a:cubicBezTo>
                  <a:pt x="1097112" y="728377"/>
                  <a:pt x="1167278" y="816225"/>
                  <a:pt x="1347415" y="816225"/>
                </a:cubicBezTo>
                <a:cubicBezTo>
                  <a:pt x="1381167" y="816225"/>
                  <a:pt x="1418780" y="813141"/>
                  <a:pt x="1461700" y="805818"/>
                </a:cubicBezTo>
                <a:cubicBezTo>
                  <a:pt x="1776630" y="752048"/>
                  <a:pt x="1747450" y="577516"/>
                  <a:pt x="2062380" y="523777"/>
                </a:cubicBezTo>
                <a:cubicBezTo>
                  <a:pt x="2097468" y="517793"/>
                  <a:pt x="2129409" y="515216"/>
                  <a:pt x="2158902" y="515216"/>
                </a:cubicBezTo>
                <a:cubicBezTo>
                  <a:pt x="2176598" y="515216"/>
                  <a:pt x="2193412" y="516144"/>
                  <a:pt x="2209495" y="517819"/>
                </a:cubicBezTo>
                <a:lnTo>
                  <a:pt x="220949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9"/>
          <p:cNvSpPr/>
          <p:nvPr/>
        </p:nvSpPr>
        <p:spPr>
          <a:xfrm rot="10800000">
            <a:off x="713410" y="3641299"/>
            <a:ext cx="8430590" cy="1515557"/>
          </a:xfrm>
          <a:custGeom>
            <a:rect b="b" l="l" r="r" t="t"/>
            <a:pathLst>
              <a:path extrusionOk="0" h="444445" w="1969764">
                <a:moveTo>
                  <a:pt x="1" y="0"/>
                </a:moveTo>
                <a:lnTo>
                  <a:pt x="1" y="444445"/>
                </a:lnTo>
                <a:cubicBezTo>
                  <a:pt x="42889" y="407088"/>
                  <a:pt x="84562" y="366875"/>
                  <a:pt x="126477" y="328181"/>
                </a:cubicBezTo>
                <a:cubicBezTo>
                  <a:pt x="206833" y="251493"/>
                  <a:pt x="301818" y="223009"/>
                  <a:pt x="399470" y="223009"/>
                </a:cubicBezTo>
                <a:cubicBezTo>
                  <a:pt x="479086" y="223009"/>
                  <a:pt x="560475" y="241943"/>
                  <a:pt x="637156" y="269123"/>
                </a:cubicBezTo>
                <a:cubicBezTo>
                  <a:pt x="658406" y="272561"/>
                  <a:pt x="681421" y="274758"/>
                  <a:pt x="707083" y="274758"/>
                </a:cubicBezTo>
                <a:cubicBezTo>
                  <a:pt x="733141" y="274758"/>
                  <a:pt x="761927" y="272493"/>
                  <a:pt x="794362" y="266965"/>
                </a:cubicBezTo>
                <a:cubicBezTo>
                  <a:pt x="1051875" y="223013"/>
                  <a:pt x="1024701" y="60548"/>
                  <a:pt x="1282244" y="16596"/>
                </a:cubicBezTo>
                <a:cubicBezTo>
                  <a:pt x="1313452" y="11262"/>
                  <a:pt x="1341275" y="8964"/>
                  <a:pt x="1366533" y="8964"/>
                </a:cubicBezTo>
                <a:cubicBezTo>
                  <a:pt x="1393377" y="8964"/>
                  <a:pt x="1417324" y="11560"/>
                  <a:pt x="1439359" y="15867"/>
                </a:cubicBezTo>
                <a:cubicBezTo>
                  <a:pt x="1482156" y="24226"/>
                  <a:pt x="1517750" y="39028"/>
                  <a:pt x="1553313" y="53618"/>
                </a:cubicBezTo>
                <a:cubicBezTo>
                  <a:pt x="1607137" y="80721"/>
                  <a:pt x="1665708" y="94041"/>
                  <a:pt x="1723741" y="94041"/>
                </a:cubicBezTo>
                <a:cubicBezTo>
                  <a:pt x="1813577" y="94041"/>
                  <a:pt x="1902121" y="62122"/>
                  <a:pt x="196976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/>
          <p:nvPr>
            <p:ph type="title"/>
          </p:nvPr>
        </p:nvSpPr>
        <p:spPr>
          <a:xfrm>
            <a:off x="732900" y="4101200"/>
            <a:ext cx="7698000" cy="502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9" name="Google Shape;69;p10"/>
          <p:cNvSpPr/>
          <p:nvPr/>
        </p:nvSpPr>
        <p:spPr>
          <a:xfrm>
            <a:off x="4" y="-1176103"/>
            <a:ext cx="6462773" cy="2342918"/>
          </a:xfrm>
          <a:custGeom>
            <a:rect b="b" l="l" r="r" t="t"/>
            <a:pathLst>
              <a:path extrusionOk="0" h="1034401" w="2209495">
                <a:moveTo>
                  <a:pt x="1939368" y="0"/>
                </a:moveTo>
                <a:cubicBezTo>
                  <a:pt x="1660488" y="60184"/>
                  <a:pt x="1675959" y="223681"/>
                  <a:pt x="1372944" y="275384"/>
                </a:cubicBezTo>
                <a:cubicBezTo>
                  <a:pt x="1330003" y="282716"/>
                  <a:pt x="1292375" y="285803"/>
                  <a:pt x="1258610" y="285803"/>
                </a:cubicBezTo>
                <a:cubicBezTo>
                  <a:pt x="1078493" y="285803"/>
                  <a:pt x="1008327" y="197954"/>
                  <a:pt x="828189" y="197954"/>
                </a:cubicBezTo>
                <a:cubicBezTo>
                  <a:pt x="794437" y="197954"/>
                  <a:pt x="756825" y="201038"/>
                  <a:pt x="713905" y="208362"/>
                </a:cubicBezTo>
                <a:cubicBezTo>
                  <a:pt x="398975" y="262132"/>
                  <a:pt x="428155" y="436663"/>
                  <a:pt x="113225" y="490403"/>
                </a:cubicBezTo>
                <a:cubicBezTo>
                  <a:pt x="78106" y="496405"/>
                  <a:pt x="46120" y="498973"/>
                  <a:pt x="16583" y="498973"/>
                </a:cubicBezTo>
                <a:cubicBezTo>
                  <a:pt x="10969" y="498973"/>
                  <a:pt x="5443" y="498880"/>
                  <a:pt x="1" y="498701"/>
                </a:cubicBezTo>
                <a:lnTo>
                  <a:pt x="1" y="1031383"/>
                </a:lnTo>
                <a:cubicBezTo>
                  <a:pt x="18174" y="1033310"/>
                  <a:pt x="37574" y="1034400"/>
                  <a:pt x="58723" y="1034400"/>
                </a:cubicBezTo>
                <a:cubicBezTo>
                  <a:pt x="98945" y="1034400"/>
                  <a:pt x="145493" y="1030458"/>
                  <a:pt x="201950" y="1020836"/>
                </a:cubicBezTo>
                <a:cubicBezTo>
                  <a:pt x="516880" y="967066"/>
                  <a:pt x="487700" y="792535"/>
                  <a:pt x="802660" y="738795"/>
                </a:cubicBezTo>
                <a:cubicBezTo>
                  <a:pt x="845601" y="731464"/>
                  <a:pt x="883230" y="728377"/>
                  <a:pt x="916994" y="728377"/>
                </a:cubicBezTo>
                <a:cubicBezTo>
                  <a:pt x="1097112" y="728377"/>
                  <a:pt x="1167278" y="816225"/>
                  <a:pt x="1347415" y="816225"/>
                </a:cubicBezTo>
                <a:cubicBezTo>
                  <a:pt x="1381167" y="816225"/>
                  <a:pt x="1418780" y="813141"/>
                  <a:pt x="1461700" y="805818"/>
                </a:cubicBezTo>
                <a:cubicBezTo>
                  <a:pt x="1776630" y="752048"/>
                  <a:pt x="1747450" y="577516"/>
                  <a:pt x="2062380" y="523777"/>
                </a:cubicBezTo>
                <a:cubicBezTo>
                  <a:pt x="2097468" y="517793"/>
                  <a:pt x="2129409" y="515216"/>
                  <a:pt x="2158902" y="515216"/>
                </a:cubicBezTo>
                <a:cubicBezTo>
                  <a:pt x="2176598" y="515216"/>
                  <a:pt x="2193412" y="516144"/>
                  <a:pt x="2209495" y="517819"/>
                </a:cubicBezTo>
                <a:lnTo>
                  <a:pt x="220949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0" name="Google Shape;70;p10"/>
          <p:cNvGrpSpPr/>
          <p:nvPr/>
        </p:nvGrpSpPr>
        <p:grpSpPr>
          <a:xfrm>
            <a:off x="3215578" y="3494067"/>
            <a:ext cx="6495297" cy="2342918"/>
            <a:chOff x="2648703" y="2843378"/>
            <a:chExt cx="6495297" cy="2342918"/>
          </a:xfrm>
        </p:grpSpPr>
        <p:sp>
          <p:nvSpPr>
            <p:cNvPr id="71" name="Google Shape;71;p10"/>
            <p:cNvSpPr/>
            <p:nvPr/>
          </p:nvSpPr>
          <p:spPr>
            <a:xfrm rot="10800000">
              <a:off x="2681226" y="2843378"/>
              <a:ext cx="6462773" cy="2342918"/>
            </a:xfrm>
            <a:custGeom>
              <a:rect b="b" l="l" r="r" t="t"/>
              <a:pathLst>
                <a:path extrusionOk="0" h="1034401" w="2209495">
                  <a:moveTo>
                    <a:pt x="1939368" y="0"/>
                  </a:moveTo>
                  <a:cubicBezTo>
                    <a:pt x="1660488" y="60184"/>
                    <a:pt x="1675959" y="223681"/>
                    <a:pt x="1372944" y="275384"/>
                  </a:cubicBezTo>
                  <a:cubicBezTo>
                    <a:pt x="1330003" y="282716"/>
                    <a:pt x="1292375" y="285803"/>
                    <a:pt x="1258610" y="285803"/>
                  </a:cubicBezTo>
                  <a:cubicBezTo>
                    <a:pt x="1078493" y="285803"/>
                    <a:pt x="1008327" y="197954"/>
                    <a:pt x="828189" y="197954"/>
                  </a:cubicBezTo>
                  <a:cubicBezTo>
                    <a:pt x="794437" y="197954"/>
                    <a:pt x="756825" y="201038"/>
                    <a:pt x="713905" y="208362"/>
                  </a:cubicBezTo>
                  <a:cubicBezTo>
                    <a:pt x="398975" y="262132"/>
                    <a:pt x="428155" y="436663"/>
                    <a:pt x="113225" y="490403"/>
                  </a:cubicBezTo>
                  <a:cubicBezTo>
                    <a:pt x="78106" y="496405"/>
                    <a:pt x="46120" y="498973"/>
                    <a:pt x="16583" y="498973"/>
                  </a:cubicBezTo>
                  <a:cubicBezTo>
                    <a:pt x="10969" y="498973"/>
                    <a:pt x="5443" y="498880"/>
                    <a:pt x="1" y="498701"/>
                  </a:cubicBezTo>
                  <a:lnTo>
                    <a:pt x="1" y="1031383"/>
                  </a:lnTo>
                  <a:cubicBezTo>
                    <a:pt x="18174" y="1033310"/>
                    <a:pt x="37574" y="1034400"/>
                    <a:pt x="58723" y="1034400"/>
                  </a:cubicBezTo>
                  <a:cubicBezTo>
                    <a:pt x="98945" y="1034400"/>
                    <a:pt x="145493" y="1030458"/>
                    <a:pt x="201950" y="1020836"/>
                  </a:cubicBezTo>
                  <a:cubicBezTo>
                    <a:pt x="516880" y="967066"/>
                    <a:pt x="487700" y="792535"/>
                    <a:pt x="802660" y="738795"/>
                  </a:cubicBezTo>
                  <a:cubicBezTo>
                    <a:pt x="845601" y="731464"/>
                    <a:pt x="883230" y="728377"/>
                    <a:pt x="916994" y="728377"/>
                  </a:cubicBezTo>
                  <a:cubicBezTo>
                    <a:pt x="1097112" y="728377"/>
                    <a:pt x="1167278" y="816225"/>
                    <a:pt x="1347415" y="816225"/>
                  </a:cubicBezTo>
                  <a:cubicBezTo>
                    <a:pt x="1381167" y="816225"/>
                    <a:pt x="1418780" y="813141"/>
                    <a:pt x="1461700" y="805818"/>
                  </a:cubicBezTo>
                  <a:cubicBezTo>
                    <a:pt x="1776630" y="752048"/>
                    <a:pt x="1747450" y="577516"/>
                    <a:pt x="2062380" y="523777"/>
                  </a:cubicBezTo>
                  <a:cubicBezTo>
                    <a:pt x="2097468" y="517793"/>
                    <a:pt x="2129409" y="515216"/>
                    <a:pt x="2158902" y="515216"/>
                  </a:cubicBezTo>
                  <a:cubicBezTo>
                    <a:pt x="2176598" y="515216"/>
                    <a:pt x="2193412" y="516144"/>
                    <a:pt x="2209495" y="517819"/>
                  </a:cubicBezTo>
                  <a:lnTo>
                    <a:pt x="220949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0"/>
            <p:cNvSpPr/>
            <p:nvPr/>
          </p:nvSpPr>
          <p:spPr>
            <a:xfrm rot="10800000">
              <a:off x="2648703" y="3325038"/>
              <a:ext cx="6495297" cy="1167779"/>
            </a:xfrm>
            <a:custGeom>
              <a:rect b="b" l="l" r="r" t="t"/>
              <a:pathLst>
                <a:path extrusionOk="0" h="444445" w="1969764">
                  <a:moveTo>
                    <a:pt x="1" y="0"/>
                  </a:moveTo>
                  <a:lnTo>
                    <a:pt x="1" y="444445"/>
                  </a:lnTo>
                  <a:cubicBezTo>
                    <a:pt x="42889" y="407088"/>
                    <a:pt x="84562" y="366875"/>
                    <a:pt x="126477" y="328181"/>
                  </a:cubicBezTo>
                  <a:cubicBezTo>
                    <a:pt x="206833" y="251493"/>
                    <a:pt x="301818" y="223009"/>
                    <a:pt x="399470" y="223009"/>
                  </a:cubicBezTo>
                  <a:cubicBezTo>
                    <a:pt x="479086" y="223009"/>
                    <a:pt x="560475" y="241943"/>
                    <a:pt x="637156" y="269123"/>
                  </a:cubicBezTo>
                  <a:cubicBezTo>
                    <a:pt x="658406" y="272561"/>
                    <a:pt x="681421" y="274758"/>
                    <a:pt x="707083" y="274758"/>
                  </a:cubicBezTo>
                  <a:cubicBezTo>
                    <a:pt x="733141" y="274758"/>
                    <a:pt x="761927" y="272493"/>
                    <a:pt x="794362" y="266965"/>
                  </a:cubicBezTo>
                  <a:cubicBezTo>
                    <a:pt x="1051875" y="223013"/>
                    <a:pt x="1024701" y="60548"/>
                    <a:pt x="1282244" y="16596"/>
                  </a:cubicBezTo>
                  <a:cubicBezTo>
                    <a:pt x="1313452" y="11262"/>
                    <a:pt x="1341275" y="8964"/>
                    <a:pt x="1366533" y="8964"/>
                  </a:cubicBezTo>
                  <a:cubicBezTo>
                    <a:pt x="1393377" y="8964"/>
                    <a:pt x="1417324" y="11560"/>
                    <a:pt x="1439359" y="15867"/>
                  </a:cubicBezTo>
                  <a:cubicBezTo>
                    <a:pt x="1482156" y="24226"/>
                    <a:pt x="1517750" y="39028"/>
                    <a:pt x="1553313" y="53618"/>
                  </a:cubicBezTo>
                  <a:cubicBezTo>
                    <a:pt x="1607137" y="80721"/>
                    <a:pt x="1665708" y="94041"/>
                    <a:pt x="1723741" y="94041"/>
                  </a:cubicBezTo>
                  <a:cubicBezTo>
                    <a:pt x="1813577" y="94041"/>
                    <a:pt x="1902121" y="62122"/>
                    <a:pt x="1969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3" name="Google Shape;73;p10"/>
          <p:cNvSpPr/>
          <p:nvPr/>
        </p:nvSpPr>
        <p:spPr>
          <a:xfrm>
            <a:off x="-16249" y="-74150"/>
            <a:ext cx="6904023" cy="1241113"/>
          </a:xfrm>
          <a:custGeom>
            <a:rect b="b" l="l" r="r" t="t"/>
            <a:pathLst>
              <a:path extrusionOk="0" h="444445" w="1969764">
                <a:moveTo>
                  <a:pt x="1" y="0"/>
                </a:moveTo>
                <a:lnTo>
                  <a:pt x="1" y="444445"/>
                </a:lnTo>
                <a:cubicBezTo>
                  <a:pt x="42889" y="407088"/>
                  <a:pt x="84562" y="366875"/>
                  <a:pt x="126477" y="328181"/>
                </a:cubicBezTo>
                <a:cubicBezTo>
                  <a:pt x="206833" y="251493"/>
                  <a:pt x="301818" y="223009"/>
                  <a:pt x="399470" y="223009"/>
                </a:cubicBezTo>
                <a:cubicBezTo>
                  <a:pt x="479086" y="223009"/>
                  <a:pt x="560475" y="241943"/>
                  <a:pt x="637156" y="269123"/>
                </a:cubicBezTo>
                <a:cubicBezTo>
                  <a:pt x="658406" y="272561"/>
                  <a:pt x="681421" y="274758"/>
                  <a:pt x="707083" y="274758"/>
                </a:cubicBezTo>
                <a:cubicBezTo>
                  <a:pt x="733141" y="274758"/>
                  <a:pt x="761927" y="272493"/>
                  <a:pt x="794362" y="266965"/>
                </a:cubicBezTo>
                <a:cubicBezTo>
                  <a:pt x="1051875" y="223013"/>
                  <a:pt x="1024701" y="60548"/>
                  <a:pt x="1282244" y="16596"/>
                </a:cubicBezTo>
                <a:cubicBezTo>
                  <a:pt x="1313452" y="11262"/>
                  <a:pt x="1341275" y="8964"/>
                  <a:pt x="1366533" y="8964"/>
                </a:cubicBezTo>
                <a:cubicBezTo>
                  <a:pt x="1393377" y="8964"/>
                  <a:pt x="1417324" y="11560"/>
                  <a:pt x="1439359" y="15867"/>
                </a:cubicBezTo>
                <a:cubicBezTo>
                  <a:pt x="1482156" y="24226"/>
                  <a:pt x="1517750" y="39028"/>
                  <a:pt x="1553313" y="53618"/>
                </a:cubicBezTo>
                <a:cubicBezTo>
                  <a:pt x="1607137" y="80721"/>
                  <a:pt x="1665708" y="94041"/>
                  <a:pt x="1723741" y="94041"/>
                </a:cubicBezTo>
                <a:cubicBezTo>
                  <a:pt x="1813577" y="94041"/>
                  <a:pt x="1902121" y="62122"/>
                  <a:pt x="196976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nrope"/>
              <a:buNone/>
              <a:defRPr b="1" sz="30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nrope"/>
              <a:buNone/>
              <a:defRPr b="1" sz="30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nrope"/>
              <a:buNone/>
              <a:defRPr b="1" sz="30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nrope"/>
              <a:buNone/>
              <a:defRPr b="1" sz="30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nrope"/>
              <a:buNone/>
              <a:defRPr b="1" sz="30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nrope"/>
              <a:buNone/>
              <a:defRPr b="1" sz="30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nrope"/>
              <a:buNone/>
              <a:defRPr b="1" sz="30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nrope"/>
              <a:buNone/>
              <a:defRPr b="1" sz="30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nrope"/>
              <a:buNone/>
              <a:defRPr b="1" sz="30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lbert Sans"/>
              <a:buChar char="●"/>
              <a:defRPr sz="10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indent="-292100" lvl="1" marL="914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lbert Sans"/>
              <a:buChar char="○"/>
              <a:defRPr sz="10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indent="-292100" lvl="2" marL="1371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lbert Sans"/>
              <a:buChar char="■"/>
              <a:defRPr sz="10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indent="-292100" lvl="3" marL="1828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lbert Sans"/>
              <a:buChar char="●"/>
              <a:defRPr sz="10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indent="-292100" lvl="4" marL="22860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lbert Sans"/>
              <a:buChar char="○"/>
              <a:defRPr sz="10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indent="-292100" lvl="5" marL="2743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lbert Sans"/>
              <a:buChar char="■"/>
              <a:defRPr sz="10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indent="-292100" lvl="6" marL="3200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lbert Sans"/>
              <a:buChar char="●"/>
              <a:defRPr sz="10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indent="-292100" lvl="7" marL="3657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lbert Sans"/>
              <a:buChar char="○"/>
              <a:defRPr sz="10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indent="-292100" lvl="8" marL="411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000"/>
              <a:buFont typeface="Albert Sans"/>
              <a:buChar char="■"/>
              <a:defRPr sz="10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9.jp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3.png"/><Relationship Id="rId10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7.png"/><Relationship Id="rId7" Type="http://schemas.openxmlformats.org/officeDocument/2006/relationships/image" Target="../media/image5.png"/><Relationship Id="rId8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2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/>
          <p:nvPr>
            <p:ph type="ctrTitle"/>
          </p:nvPr>
        </p:nvSpPr>
        <p:spPr>
          <a:xfrm>
            <a:off x="713225" y="1718143"/>
            <a:ext cx="7717500" cy="137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AI in the real world: Reflections from journalism &amp; public health</a:t>
            </a:r>
            <a:endParaRPr b="0" sz="3000"/>
          </a:p>
        </p:txBody>
      </p:sp>
      <p:sp>
        <p:nvSpPr>
          <p:cNvPr id="149" name="Google Shape;149;p21"/>
          <p:cNvSpPr txBox="1"/>
          <p:nvPr>
            <p:ph idx="1" type="subTitle"/>
          </p:nvPr>
        </p:nvSpPr>
        <p:spPr>
          <a:xfrm>
            <a:off x="2307575" y="3089760"/>
            <a:ext cx="4528800" cy="84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Prepared for </a:t>
            </a:r>
            <a:r>
              <a:rPr lang="en" sz="1100">
                <a:solidFill>
                  <a:srgbClr val="000000"/>
                </a:solidFill>
                <a:highlight>
                  <a:srgbClr val="FFFFFF"/>
                </a:highlight>
              </a:rPr>
              <a:t>Automated Decision Systems</a:t>
            </a:r>
            <a:endParaRPr sz="11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highlight>
                  <a:srgbClr val="FFFFFF"/>
                </a:highlight>
              </a:rPr>
              <a:t>Yale University, February 2023</a:t>
            </a:r>
            <a:endParaRPr sz="11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highlight>
                  <a:srgbClr val="FFFFFF"/>
                </a:highlight>
              </a:rPr>
              <a:t>Joanne Lipman &amp; Rebecca Distler</a:t>
            </a:r>
            <a:endParaRPr sz="110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us</a:t>
            </a:r>
            <a:endParaRPr b="0"/>
          </a:p>
        </p:txBody>
      </p:sp>
      <p:sp>
        <p:nvSpPr>
          <p:cNvPr id="155" name="Google Shape;155;p22"/>
          <p:cNvSpPr txBox="1"/>
          <p:nvPr>
            <p:ph idx="1" type="subTitle"/>
          </p:nvPr>
        </p:nvSpPr>
        <p:spPr>
          <a:xfrm>
            <a:off x="4864899" y="2870577"/>
            <a:ext cx="3181200" cy="15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Strategist for AI &amp; Digital Health at the Patrick J. McGovern Foundation, a philanthropy focused on advancing AI for </a:t>
            </a:r>
            <a:r>
              <a:rPr lang="en" sz="1000"/>
              <a:t>social</a:t>
            </a:r>
            <a:r>
              <a:rPr lang="en" sz="1000"/>
              <a:t> impact. Served as Director of Global Health Initiatives at Element Inc, an AI digital identity company.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Background in public health and technology, including work with organizations like WHO, Gavi the Vaccine Alliance, and the Bill &amp; Melinda Gates Foundation. Yale BA’12 &amp; Yale MPH’13.  </a:t>
            </a:r>
            <a:endParaRPr sz="1000"/>
          </a:p>
        </p:txBody>
      </p:sp>
      <p:sp>
        <p:nvSpPr>
          <p:cNvPr id="156" name="Google Shape;156;p22"/>
          <p:cNvSpPr txBox="1"/>
          <p:nvPr>
            <p:ph idx="2" type="subTitle"/>
          </p:nvPr>
        </p:nvSpPr>
        <p:spPr>
          <a:xfrm>
            <a:off x="1284051" y="2870577"/>
            <a:ext cx="3181200" cy="15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O</a:t>
            </a:r>
            <a:r>
              <a:rPr lang="en" sz="1000"/>
              <a:t>n-air CNBC contributor and Yale University journalism lecturer. </a:t>
            </a:r>
            <a:r>
              <a:rPr lang="en" sz="1000"/>
              <a:t>Served as </a:t>
            </a:r>
            <a:r>
              <a:rPr lang="en" sz="1000"/>
              <a:t>Editor-in-Chief of </a:t>
            </a:r>
            <a:r>
              <a:rPr i="1" lang="en" sz="1000"/>
              <a:t>USA Today</a:t>
            </a:r>
            <a:r>
              <a:rPr lang="en" sz="1000"/>
              <a:t>, </a:t>
            </a:r>
            <a:r>
              <a:rPr i="1" lang="en" sz="1000"/>
              <a:t>USA Today Network</a:t>
            </a:r>
            <a:r>
              <a:rPr lang="en" sz="1000"/>
              <a:t>, Conde Nast Portfolio, and </a:t>
            </a:r>
            <a:r>
              <a:rPr i="1" lang="en" sz="1000"/>
              <a:t>The Wall Street Journal’s Weekend Journal</a:t>
            </a:r>
            <a:r>
              <a:rPr lang="en" sz="1000"/>
              <a:t>. 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Author of the bestseller, </a:t>
            </a:r>
            <a:r>
              <a:rPr i="1" lang="en" sz="1000"/>
              <a:t>That’s What She Said: What Men and Women Need to Know About Working Together</a:t>
            </a:r>
            <a:r>
              <a:rPr lang="en" sz="1000"/>
              <a:t> and upcoming</a:t>
            </a:r>
            <a:r>
              <a:rPr i="1" lang="en" sz="1000"/>
              <a:t> Next!: The Power of Reinvention in Life and Work. </a:t>
            </a:r>
            <a:r>
              <a:rPr lang="en" sz="1000"/>
              <a:t>Yale BA ‘83.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/>
          </a:p>
        </p:txBody>
      </p:sp>
      <p:sp>
        <p:nvSpPr>
          <p:cNvPr id="157" name="Google Shape;157;p22"/>
          <p:cNvSpPr txBox="1"/>
          <p:nvPr>
            <p:ph idx="3" type="subTitle"/>
          </p:nvPr>
        </p:nvSpPr>
        <p:spPr>
          <a:xfrm>
            <a:off x="4864895" y="2562550"/>
            <a:ext cx="31812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Rebecca Distler</a:t>
            </a:r>
            <a:endParaRPr/>
          </a:p>
        </p:txBody>
      </p:sp>
      <p:sp>
        <p:nvSpPr>
          <p:cNvPr id="158" name="Google Shape;158;p22"/>
          <p:cNvSpPr txBox="1"/>
          <p:nvPr>
            <p:ph idx="4" type="subTitle"/>
          </p:nvPr>
        </p:nvSpPr>
        <p:spPr>
          <a:xfrm>
            <a:off x="1284051" y="2562550"/>
            <a:ext cx="31812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Joanne Lipman</a:t>
            </a:r>
            <a:endParaRPr sz="1800"/>
          </a:p>
        </p:txBody>
      </p:sp>
      <p:pic>
        <p:nvPicPr>
          <p:cNvPr id="159" name="Google Shape;159;p22"/>
          <p:cNvPicPr preferRelativeResize="0"/>
          <p:nvPr/>
        </p:nvPicPr>
        <p:blipFill rotWithShape="1">
          <a:blip r:embed="rId3">
            <a:alphaModFix/>
          </a:blip>
          <a:srcRect b="61870" l="32902" r="24042" t="4284"/>
          <a:stretch/>
        </p:blipFill>
        <p:spPr>
          <a:xfrm>
            <a:off x="1409350" y="1131250"/>
            <a:ext cx="1457127" cy="139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2"/>
          <p:cNvPicPr preferRelativeResize="0"/>
          <p:nvPr/>
        </p:nvPicPr>
        <p:blipFill rotWithShape="1">
          <a:blip r:embed="rId4">
            <a:alphaModFix/>
          </a:blip>
          <a:srcRect b="24338" l="4697" r="5656" t="5094"/>
          <a:stretch/>
        </p:blipFill>
        <p:spPr>
          <a:xfrm>
            <a:off x="4991525" y="1132775"/>
            <a:ext cx="1457126" cy="139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the news</a:t>
            </a:r>
            <a:endParaRPr b="0"/>
          </a:p>
        </p:txBody>
      </p:sp>
      <p:grpSp>
        <p:nvGrpSpPr>
          <p:cNvPr id="166" name="Google Shape;166;p23"/>
          <p:cNvGrpSpPr/>
          <p:nvPr/>
        </p:nvGrpSpPr>
        <p:grpSpPr>
          <a:xfrm>
            <a:off x="791650" y="1071075"/>
            <a:ext cx="3480062" cy="3164925"/>
            <a:chOff x="563050" y="1147275"/>
            <a:chExt cx="3480062" cy="3164925"/>
          </a:xfrm>
        </p:grpSpPr>
        <p:pic>
          <p:nvPicPr>
            <p:cNvPr id="167" name="Google Shape;167;p2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20000" y="1373475"/>
              <a:ext cx="3300749" cy="2201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8" name="Google Shape;168;p2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97638" y="3765900"/>
              <a:ext cx="3345474" cy="5463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69" name="Google Shape;169;p23"/>
            <p:cNvGrpSpPr/>
            <p:nvPr/>
          </p:nvGrpSpPr>
          <p:grpSpPr>
            <a:xfrm>
              <a:off x="563050" y="1147275"/>
              <a:ext cx="3457707" cy="2618628"/>
              <a:chOff x="563050" y="1147275"/>
              <a:chExt cx="3457707" cy="2618628"/>
            </a:xfrm>
          </p:grpSpPr>
          <p:pic>
            <p:nvPicPr>
              <p:cNvPr id="170" name="Google Shape;170;p23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720003" y="3546325"/>
                <a:ext cx="3300750" cy="21957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1" name="Google Shape;171;p23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719993" y="1561625"/>
                <a:ext cx="3300763" cy="4785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2" name="Google Shape;172;p23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563050" y="1147275"/>
                <a:ext cx="572700" cy="5727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173" name="Google Shape;173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347725" y="2022350"/>
            <a:ext cx="2857675" cy="12623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74" name="Google Shape;174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347725" y="1129887"/>
            <a:ext cx="2857674" cy="826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347725" y="3407675"/>
            <a:ext cx="2857675" cy="1514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379900" y="658818"/>
            <a:ext cx="2619675" cy="4336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4"/>
          <p:cNvSpPr txBox="1"/>
          <p:nvPr>
            <p:ph type="title"/>
          </p:nvPr>
        </p:nvSpPr>
        <p:spPr>
          <a:xfrm>
            <a:off x="2084825" y="2026950"/>
            <a:ext cx="63459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AI &amp; Decision-Making</a:t>
            </a:r>
            <a:endParaRPr b="0" sz="4000"/>
          </a:p>
        </p:txBody>
      </p:sp>
      <p:sp>
        <p:nvSpPr>
          <p:cNvPr id="182" name="Google Shape;182;p24"/>
          <p:cNvSpPr txBox="1"/>
          <p:nvPr>
            <p:ph idx="1" type="subTitle"/>
          </p:nvPr>
        </p:nvSpPr>
        <p:spPr>
          <a:xfrm>
            <a:off x="2084825" y="2741575"/>
            <a:ext cx="6345900" cy="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Case Studies from Public Health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5"/>
          <p:cNvPicPr preferRelativeResize="0"/>
          <p:nvPr/>
        </p:nvPicPr>
        <p:blipFill rotWithShape="1">
          <a:blip r:embed="rId3">
            <a:alphaModFix/>
          </a:blip>
          <a:srcRect b="0" l="12816" r="0" t="0"/>
          <a:stretch/>
        </p:blipFill>
        <p:spPr>
          <a:xfrm>
            <a:off x="0" y="0"/>
            <a:ext cx="6730804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sitting at a table using a computer&#10;&#10;Description automatically generated" id="188" name="Google Shape;188;p25"/>
          <p:cNvPicPr preferRelativeResize="0"/>
          <p:nvPr/>
        </p:nvPicPr>
        <p:blipFill rotWithShape="1">
          <a:blip r:embed="rId4">
            <a:alphaModFix/>
          </a:blip>
          <a:srcRect b="4108" l="0" r="11684" t="22003"/>
          <a:stretch/>
        </p:blipFill>
        <p:spPr>
          <a:xfrm>
            <a:off x="5040029" y="0"/>
            <a:ext cx="410397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5"/>
          <p:cNvSpPr txBox="1"/>
          <p:nvPr/>
        </p:nvSpPr>
        <p:spPr>
          <a:xfrm>
            <a:off x="142875" y="4795063"/>
            <a:ext cx="11160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" sz="1100" u="none" cap="none" strike="noStrike">
                <a:solidFill>
                  <a:srgbClr val="001D38"/>
                </a:solidFill>
                <a:latin typeface="Arial"/>
                <a:ea typeface="Arial"/>
                <a:cs typeface="Arial"/>
                <a:sym typeface="Arial"/>
              </a:rPr>
              <a:t>Credit: UNICEF</a:t>
            </a:r>
            <a:endParaRPr sz="1100"/>
          </a:p>
        </p:txBody>
      </p:sp>
      <p:sp>
        <p:nvSpPr>
          <p:cNvPr id="190" name="Google Shape;190;p25"/>
          <p:cNvSpPr txBox="1"/>
          <p:nvPr>
            <p:ph idx="4294967295" type="title"/>
          </p:nvPr>
        </p:nvSpPr>
        <p:spPr>
          <a:xfrm>
            <a:off x="720000" y="445025"/>
            <a:ext cx="7029000" cy="5727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Identifying children for vaccination</a:t>
            </a:r>
            <a:endParaRPr b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6"/>
          <p:cNvSpPr txBox="1"/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Identifying children for vaccination</a:t>
            </a:r>
            <a:endParaRPr b="0"/>
          </a:p>
        </p:txBody>
      </p:sp>
      <p:grpSp>
        <p:nvGrpSpPr>
          <p:cNvPr id="196" name="Google Shape;196;p26"/>
          <p:cNvGrpSpPr/>
          <p:nvPr/>
        </p:nvGrpSpPr>
        <p:grpSpPr>
          <a:xfrm>
            <a:off x="5147457" y="1249125"/>
            <a:ext cx="3996797" cy="3894375"/>
            <a:chOff x="1854400" y="1065000"/>
            <a:chExt cx="3894375" cy="3894375"/>
          </a:xfrm>
        </p:grpSpPr>
        <p:pic>
          <p:nvPicPr>
            <p:cNvPr id="197" name="Google Shape;197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854400" y="1065000"/>
              <a:ext cx="3894375" cy="3894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8" name="Google Shape;198;p26"/>
            <p:cNvSpPr txBox="1"/>
            <p:nvPr/>
          </p:nvSpPr>
          <p:spPr>
            <a:xfrm>
              <a:off x="2675275" y="4666875"/>
              <a:ext cx="30735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" sz="700">
                  <a:solidFill>
                    <a:srgbClr val="F8FAFB"/>
                  </a:solidFill>
                  <a:latin typeface="Albert Sans"/>
                  <a:ea typeface="Albert Sans"/>
                  <a:cs typeface="Albert Sans"/>
                  <a:sym typeface="Albert Sans"/>
                </a:rPr>
                <a:t>Source: Mashable</a:t>
              </a:r>
              <a:endParaRPr b="1" i="1" sz="700">
                <a:solidFill>
                  <a:srgbClr val="F8FAFB"/>
                </a:solidFill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</p:grpSp>
      <p:sp>
        <p:nvSpPr>
          <p:cNvPr id="199" name="Google Shape;199;p26"/>
          <p:cNvSpPr txBox="1"/>
          <p:nvPr/>
        </p:nvSpPr>
        <p:spPr>
          <a:xfrm>
            <a:off x="756400" y="1174250"/>
            <a:ext cx="4035600" cy="42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31849B"/>
                </a:solidFill>
                <a:latin typeface="Albert Sans"/>
                <a:ea typeface="Albert Sans"/>
                <a:cs typeface="Albert Sans"/>
                <a:sym typeface="Albert Sans"/>
              </a:rPr>
              <a:t>Problem:</a:t>
            </a:r>
            <a:r>
              <a:rPr lang="en" sz="1300">
                <a:solidFill>
                  <a:srgbClr val="31849B"/>
                </a:solidFill>
                <a:latin typeface="Albert Sans"/>
                <a:ea typeface="Albert Sans"/>
                <a:cs typeface="Albert Sans"/>
                <a:sym typeface="Albert Sans"/>
              </a:rPr>
              <a:t> </a:t>
            </a:r>
            <a:r>
              <a:rPr lang="en" sz="1300">
                <a:solidFill>
                  <a:srgbClr val="696E71"/>
                </a:solidFill>
                <a:latin typeface="Albert Sans"/>
                <a:ea typeface="Albert Sans"/>
                <a:cs typeface="Albert Sans"/>
                <a:sym typeface="Albert Sans"/>
              </a:rPr>
              <a:t>Over 1 billion people do not have formal identification – the majority of whom are children. This makes it difficult to identify them and provide life-saving vaccinations. </a:t>
            </a:r>
            <a:endParaRPr sz="1300">
              <a:solidFill>
                <a:srgbClr val="31849B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0" lvl="0" marL="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31849B"/>
                </a:solidFill>
                <a:latin typeface="Albert Sans"/>
                <a:ea typeface="Albert Sans"/>
                <a:cs typeface="Albert Sans"/>
                <a:sym typeface="Albert Sans"/>
              </a:rPr>
              <a:t>Approach: </a:t>
            </a:r>
            <a:r>
              <a:rPr lang="en" sz="1300">
                <a:solidFill>
                  <a:srgbClr val="696E71"/>
                </a:solidFill>
                <a:latin typeface="Albert Sans"/>
                <a:ea typeface="Albert Sans"/>
                <a:cs typeface="Albert Sans"/>
                <a:sym typeface="Albert Sans"/>
              </a:rPr>
              <a:t>Capture children’s biometrics on a mobile device, using deep learning models, and link them to digital vaccination records.</a:t>
            </a:r>
            <a:endParaRPr b="1" sz="1300">
              <a:solidFill>
                <a:srgbClr val="31849B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0" lvl="0" marL="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31849B"/>
                </a:solidFill>
                <a:latin typeface="Albert Sans"/>
                <a:ea typeface="Albert Sans"/>
                <a:cs typeface="Albert Sans"/>
                <a:sym typeface="Albert Sans"/>
              </a:rPr>
              <a:t>Challenges:</a:t>
            </a:r>
            <a:r>
              <a:rPr lang="en" sz="1300">
                <a:solidFill>
                  <a:srgbClr val="31849B"/>
                </a:solidFill>
                <a:latin typeface="Albert Sans"/>
                <a:ea typeface="Albert Sans"/>
                <a:cs typeface="Albert Sans"/>
                <a:sym typeface="Albert Sans"/>
              </a:rPr>
              <a:t> </a:t>
            </a:r>
            <a:endParaRPr sz="1300">
              <a:solidFill>
                <a:srgbClr val="31849B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-311150" lvl="0" marL="45720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rgbClr val="696E71"/>
              </a:buClr>
              <a:buSzPts val="1300"/>
              <a:buFont typeface="Albert Sans"/>
              <a:buChar char="●"/>
            </a:pPr>
            <a:r>
              <a:rPr lang="en" sz="1300">
                <a:solidFill>
                  <a:srgbClr val="696E71"/>
                </a:solidFill>
                <a:latin typeface="Albert Sans"/>
                <a:ea typeface="Albert Sans"/>
                <a:cs typeface="Albert Sans"/>
                <a:sym typeface="Albert Sans"/>
              </a:rPr>
              <a:t>Model training &amp; accuracy</a:t>
            </a:r>
            <a:endParaRPr sz="1300">
              <a:solidFill>
                <a:srgbClr val="696E7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-3111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696E71"/>
              </a:buClr>
              <a:buSzPts val="1300"/>
              <a:buFont typeface="Albert Sans"/>
              <a:buChar char="●"/>
            </a:pPr>
            <a:r>
              <a:rPr lang="en" sz="1300">
                <a:solidFill>
                  <a:srgbClr val="696E71"/>
                </a:solidFill>
                <a:latin typeface="Albert Sans"/>
                <a:ea typeface="Albert Sans"/>
                <a:cs typeface="Albert Sans"/>
                <a:sym typeface="Albert Sans"/>
              </a:rPr>
              <a:t>Ethical considerations</a:t>
            </a:r>
            <a:endParaRPr sz="1300">
              <a:solidFill>
                <a:srgbClr val="696E7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-3111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696E71"/>
              </a:buClr>
              <a:buSzPts val="1300"/>
              <a:buFont typeface="Albert Sans"/>
              <a:buChar char="●"/>
            </a:pPr>
            <a:r>
              <a:rPr lang="en" sz="1300">
                <a:solidFill>
                  <a:srgbClr val="696E71"/>
                </a:solidFill>
                <a:latin typeface="Albert Sans"/>
                <a:ea typeface="Albert Sans"/>
                <a:cs typeface="Albert Sans"/>
                <a:sym typeface="Albert Sans"/>
              </a:rPr>
              <a:t>Effective use of platform by health workers</a:t>
            </a:r>
            <a:endParaRPr b="1" sz="1300">
              <a:solidFill>
                <a:srgbClr val="31849B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7"/>
          <p:cNvSpPr txBox="1"/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Diagnosing breast cancer in Brazil</a:t>
            </a:r>
            <a:endParaRPr b="0"/>
          </a:p>
        </p:txBody>
      </p:sp>
      <p:sp>
        <p:nvSpPr>
          <p:cNvPr id="205" name="Google Shape;205;p27"/>
          <p:cNvSpPr txBox="1"/>
          <p:nvPr/>
        </p:nvSpPr>
        <p:spPr>
          <a:xfrm>
            <a:off x="756400" y="1174250"/>
            <a:ext cx="4035600" cy="42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31849B"/>
                </a:solidFill>
                <a:latin typeface="Albert Sans"/>
                <a:ea typeface="Albert Sans"/>
                <a:cs typeface="Albert Sans"/>
                <a:sym typeface="Albert Sans"/>
              </a:rPr>
              <a:t>Problem</a:t>
            </a:r>
            <a:r>
              <a:rPr b="1" lang="en" sz="1300">
                <a:solidFill>
                  <a:srgbClr val="31849B"/>
                </a:solidFill>
                <a:latin typeface="Albert Sans"/>
                <a:ea typeface="Albert Sans"/>
                <a:cs typeface="Albert Sans"/>
                <a:sym typeface="Albert Sans"/>
              </a:rPr>
              <a:t>:</a:t>
            </a:r>
            <a:r>
              <a:rPr lang="en" sz="1300">
                <a:solidFill>
                  <a:srgbClr val="31849B"/>
                </a:solidFill>
                <a:latin typeface="Albert Sans"/>
                <a:ea typeface="Albert Sans"/>
                <a:cs typeface="Albert Sans"/>
                <a:sym typeface="Albert Sans"/>
              </a:rPr>
              <a:t> </a:t>
            </a:r>
            <a:r>
              <a:rPr lang="en" sz="1300">
                <a:solidFill>
                  <a:srgbClr val="696E71"/>
                </a:solidFill>
                <a:latin typeface="Albert Sans"/>
                <a:ea typeface="Albert Sans"/>
                <a:cs typeface="Albert Sans"/>
                <a:sym typeface="Albert Sans"/>
              </a:rPr>
              <a:t>B</a:t>
            </a:r>
            <a:r>
              <a:rPr lang="en" sz="1300">
                <a:solidFill>
                  <a:srgbClr val="696E71"/>
                </a:solidFill>
                <a:latin typeface="Albert Sans"/>
                <a:ea typeface="Albert Sans"/>
                <a:cs typeface="Albert Sans"/>
                <a:sym typeface="Albert Sans"/>
              </a:rPr>
              <a:t>reast cancer has up to a 95% survival rate, but remains one of the leading causes of death of women in Brazil, due in part to late-stage diagnosis.</a:t>
            </a:r>
            <a:endParaRPr sz="1300">
              <a:solidFill>
                <a:srgbClr val="31849B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0" lvl="0" marL="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31849B"/>
                </a:solidFill>
                <a:latin typeface="Albert Sans"/>
                <a:ea typeface="Albert Sans"/>
                <a:cs typeface="Albert Sans"/>
                <a:sym typeface="Albert Sans"/>
              </a:rPr>
              <a:t>Approach: </a:t>
            </a:r>
            <a:r>
              <a:rPr lang="en" sz="1300">
                <a:solidFill>
                  <a:srgbClr val="696E71"/>
                </a:solidFill>
                <a:latin typeface="Albert Sans"/>
                <a:ea typeface="Albert Sans"/>
                <a:cs typeface="Albert Sans"/>
                <a:sym typeface="Albert Sans"/>
              </a:rPr>
              <a:t>Implementing an </a:t>
            </a:r>
            <a:r>
              <a:rPr lang="en" sz="1300">
                <a:solidFill>
                  <a:srgbClr val="696E71"/>
                </a:solidFill>
                <a:latin typeface="Albert Sans"/>
                <a:ea typeface="Albert Sans"/>
                <a:cs typeface="Albert Sans"/>
                <a:sym typeface="Albert Sans"/>
              </a:rPr>
              <a:t>AI model – developed by MIT – that predicts risk of developing breast cancer by up to five years earlier.</a:t>
            </a:r>
            <a:endParaRPr sz="1300">
              <a:solidFill>
                <a:srgbClr val="696E7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0" lvl="0" marL="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31849B"/>
                </a:solidFill>
                <a:latin typeface="Albert Sans"/>
                <a:ea typeface="Albert Sans"/>
                <a:cs typeface="Albert Sans"/>
                <a:sym typeface="Albert Sans"/>
              </a:rPr>
              <a:t>Challenges: </a:t>
            </a:r>
            <a:endParaRPr sz="1300">
              <a:solidFill>
                <a:srgbClr val="696E7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-311150" lvl="0" marL="45720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rgbClr val="696E71"/>
              </a:buClr>
              <a:buSzPts val="1300"/>
              <a:buFont typeface="Albert Sans"/>
              <a:buChar char="●"/>
            </a:pPr>
            <a:r>
              <a:rPr lang="en" sz="1300">
                <a:solidFill>
                  <a:srgbClr val="696E71"/>
                </a:solidFill>
                <a:latin typeface="Albert Sans"/>
                <a:ea typeface="Albert Sans"/>
                <a:cs typeface="Albert Sans"/>
                <a:sym typeface="Albert Sans"/>
              </a:rPr>
              <a:t>Validating model in new population</a:t>
            </a:r>
            <a:endParaRPr sz="1300">
              <a:solidFill>
                <a:srgbClr val="696E7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-3111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696E71"/>
              </a:buClr>
              <a:buSzPts val="1300"/>
              <a:buFont typeface="Albert Sans"/>
              <a:buChar char="●"/>
            </a:pPr>
            <a:r>
              <a:rPr lang="en" sz="1300">
                <a:solidFill>
                  <a:srgbClr val="696E71"/>
                </a:solidFill>
                <a:latin typeface="Albert Sans"/>
                <a:ea typeface="Albert Sans"/>
                <a:cs typeface="Albert Sans"/>
                <a:sym typeface="Albert Sans"/>
              </a:rPr>
              <a:t>Support for high-risk patients</a:t>
            </a:r>
            <a:endParaRPr sz="1300">
              <a:solidFill>
                <a:srgbClr val="696E7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-3111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696E71"/>
              </a:buClr>
              <a:buSzPts val="1300"/>
              <a:buFont typeface="Albert Sans"/>
              <a:buChar char="●"/>
            </a:pPr>
            <a:r>
              <a:rPr lang="en" sz="1300">
                <a:solidFill>
                  <a:srgbClr val="696E71"/>
                </a:solidFill>
                <a:latin typeface="Albert Sans"/>
                <a:ea typeface="Albert Sans"/>
                <a:cs typeface="Albert Sans"/>
                <a:sym typeface="Albert Sans"/>
              </a:rPr>
              <a:t>Health policy considerations</a:t>
            </a:r>
            <a:endParaRPr sz="1300">
              <a:solidFill>
                <a:srgbClr val="696E7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206" name="Google Shape;206;p27"/>
          <p:cNvSpPr txBox="1"/>
          <p:nvPr/>
        </p:nvSpPr>
        <p:spPr>
          <a:xfrm>
            <a:off x="5021675" y="4497000"/>
            <a:ext cx="4122300" cy="6465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latin typeface="Albert Sans"/>
                <a:ea typeface="Albert Sans"/>
                <a:cs typeface="Albert Sans"/>
                <a:sym typeface="Albert Sans"/>
              </a:rPr>
              <a:t>“It’s a marriage of tech and health care that could alter millions of lives without a single drop of medicine.” - Washington Post, December 2021</a:t>
            </a:r>
            <a:endParaRPr sz="1000">
              <a:solidFill>
                <a:srgbClr val="666666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pic>
        <p:nvPicPr>
          <p:cNvPr id="207" name="Google Shape;207;p27"/>
          <p:cNvPicPr preferRelativeResize="0"/>
          <p:nvPr/>
        </p:nvPicPr>
        <p:blipFill rotWithShape="1">
          <a:blip r:embed="rId3">
            <a:alphaModFix/>
          </a:blip>
          <a:srcRect b="0" l="0" r="0" t="-2658"/>
          <a:stretch/>
        </p:blipFill>
        <p:spPr>
          <a:xfrm>
            <a:off x="5021650" y="1322900"/>
            <a:ext cx="4122350" cy="31741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7"/>
          <p:cNvSpPr txBox="1"/>
          <p:nvPr/>
        </p:nvSpPr>
        <p:spPr>
          <a:xfrm>
            <a:off x="6070500" y="4204500"/>
            <a:ext cx="30735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700">
                <a:solidFill>
                  <a:schemeClr val="lt1"/>
                </a:solidFill>
                <a:latin typeface="Albert Sans"/>
                <a:ea typeface="Albert Sans"/>
                <a:cs typeface="Albert Sans"/>
                <a:sym typeface="Albert Sans"/>
              </a:rPr>
              <a:t>Source: Globo Brasil</a:t>
            </a:r>
            <a:endParaRPr b="1" i="1" sz="700">
              <a:solidFill>
                <a:schemeClr val="lt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pic>
        <p:nvPicPr>
          <p:cNvPr id="209" name="Google Shape;20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1675" y="1146550"/>
            <a:ext cx="2234800" cy="66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8"/>
          <p:cNvSpPr txBox="1"/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Supporting pregnant women in Kenya</a:t>
            </a:r>
            <a:endParaRPr b="0"/>
          </a:p>
        </p:txBody>
      </p:sp>
      <p:pic>
        <p:nvPicPr>
          <p:cNvPr id="215" name="Google Shape;215;p28"/>
          <p:cNvPicPr preferRelativeResize="0"/>
          <p:nvPr/>
        </p:nvPicPr>
        <p:blipFill rotWithShape="1">
          <a:blip r:embed="rId3">
            <a:alphaModFix/>
          </a:blip>
          <a:srcRect b="0" l="21963" r="6073" t="0"/>
          <a:stretch/>
        </p:blipFill>
        <p:spPr>
          <a:xfrm>
            <a:off x="4963050" y="1274200"/>
            <a:ext cx="4180950" cy="38693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8"/>
          <p:cNvSpPr txBox="1"/>
          <p:nvPr/>
        </p:nvSpPr>
        <p:spPr>
          <a:xfrm>
            <a:off x="756400" y="1174250"/>
            <a:ext cx="4035600" cy="42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31849B"/>
                </a:solidFill>
                <a:latin typeface="Albert Sans"/>
                <a:ea typeface="Albert Sans"/>
                <a:cs typeface="Albert Sans"/>
                <a:sym typeface="Albert Sans"/>
              </a:rPr>
              <a:t>Problem:</a:t>
            </a:r>
            <a:r>
              <a:rPr lang="en" sz="1300">
                <a:solidFill>
                  <a:srgbClr val="31849B"/>
                </a:solidFill>
                <a:latin typeface="Albert Sans"/>
                <a:ea typeface="Albert Sans"/>
                <a:cs typeface="Albert Sans"/>
                <a:sym typeface="Albert Sans"/>
              </a:rPr>
              <a:t> </a:t>
            </a:r>
            <a:r>
              <a:rPr lang="en" sz="1300">
                <a:solidFill>
                  <a:srgbClr val="696E71"/>
                </a:solidFill>
                <a:latin typeface="Albert Sans"/>
                <a:ea typeface="Albert Sans"/>
                <a:cs typeface="Albert Sans"/>
                <a:sym typeface="Albert Sans"/>
              </a:rPr>
              <a:t>30% of maternal deaths are a result of delays in seeking care, often because women don’t have information on risks and danger signs. </a:t>
            </a:r>
            <a:endParaRPr sz="1300">
              <a:solidFill>
                <a:srgbClr val="31849B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0" lvl="0" marL="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31849B"/>
                </a:solidFill>
                <a:latin typeface="Albert Sans"/>
                <a:ea typeface="Albert Sans"/>
                <a:cs typeface="Albert Sans"/>
                <a:sym typeface="Albert Sans"/>
              </a:rPr>
              <a:t>Approach: </a:t>
            </a:r>
            <a:r>
              <a:rPr lang="en" sz="1300">
                <a:solidFill>
                  <a:srgbClr val="696E71"/>
                </a:solidFill>
                <a:latin typeface="Albert Sans"/>
                <a:ea typeface="Albert Sans"/>
                <a:cs typeface="Albert Sans"/>
                <a:sym typeface="Albert Sans"/>
              </a:rPr>
              <a:t>SMS-based digital health platform that provides information and advice to expecting and new mothers. NLP-powered helpdesk triages mothers’ questions and prioritizes them for clinical urgency.</a:t>
            </a:r>
            <a:endParaRPr sz="1300">
              <a:solidFill>
                <a:srgbClr val="696E7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0" lvl="0" marL="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31849B"/>
                </a:solidFill>
                <a:latin typeface="Albert Sans"/>
                <a:ea typeface="Albert Sans"/>
                <a:cs typeface="Albert Sans"/>
                <a:sym typeface="Albert Sans"/>
              </a:rPr>
              <a:t>Challenges: </a:t>
            </a:r>
            <a:endParaRPr sz="1300">
              <a:solidFill>
                <a:srgbClr val="696E7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-311150" lvl="0" marL="45720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rgbClr val="696E71"/>
              </a:buClr>
              <a:buSzPts val="1300"/>
              <a:buFont typeface="Albert Sans"/>
              <a:buChar char="●"/>
            </a:pPr>
            <a:r>
              <a:rPr lang="en" sz="1300">
                <a:solidFill>
                  <a:srgbClr val="696E71"/>
                </a:solidFill>
                <a:latin typeface="Albert Sans"/>
                <a:ea typeface="Albert Sans"/>
                <a:cs typeface="Albert Sans"/>
                <a:sym typeface="Albert Sans"/>
              </a:rPr>
              <a:t>Volume of incoming messages</a:t>
            </a:r>
            <a:endParaRPr sz="1300">
              <a:solidFill>
                <a:srgbClr val="696E7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-3111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696E71"/>
              </a:buClr>
              <a:buSzPts val="1300"/>
              <a:buFont typeface="Albert Sans"/>
              <a:buChar char="●"/>
            </a:pPr>
            <a:r>
              <a:rPr lang="en" sz="1300">
                <a:solidFill>
                  <a:srgbClr val="696E71"/>
                </a:solidFill>
                <a:latin typeface="Albert Sans"/>
                <a:ea typeface="Albert Sans"/>
                <a:cs typeface="Albert Sans"/>
                <a:sym typeface="Albert Sans"/>
              </a:rPr>
              <a:t>Messages in both English &amp; Swahili </a:t>
            </a:r>
            <a:endParaRPr sz="1300">
              <a:solidFill>
                <a:srgbClr val="696E7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-3111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696E71"/>
              </a:buClr>
              <a:buSzPts val="1300"/>
              <a:buFont typeface="Albert Sans"/>
              <a:buChar char="●"/>
            </a:pPr>
            <a:r>
              <a:rPr lang="en" sz="1300">
                <a:solidFill>
                  <a:srgbClr val="696E71"/>
                </a:solidFill>
                <a:latin typeface="Albert Sans"/>
                <a:ea typeface="Albert Sans"/>
                <a:cs typeface="Albert Sans"/>
                <a:sym typeface="Albert Sans"/>
              </a:rPr>
              <a:t>Empathetic care journey</a:t>
            </a:r>
            <a:endParaRPr sz="1300">
              <a:solidFill>
                <a:srgbClr val="696E7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pic>
        <p:nvPicPr>
          <p:cNvPr id="217" name="Google Shape;21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3050" y="1274198"/>
            <a:ext cx="2268150" cy="73185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8"/>
          <p:cNvSpPr txBox="1"/>
          <p:nvPr/>
        </p:nvSpPr>
        <p:spPr>
          <a:xfrm>
            <a:off x="6070500" y="4851000"/>
            <a:ext cx="30735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700">
                <a:solidFill>
                  <a:schemeClr val="lt1"/>
                </a:solidFill>
                <a:latin typeface="Albert Sans"/>
                <a:ea typeface="Albert Sans"/>
                <a:cs typeface="Albert Sans"/>
                <a:sym typeface="Albert Sans"/>
              </a:rPr>
              <a:t>Source: Jacaranda Health</a:t>
            </a:r>
            <a:endParaRPr b="1" i="1" sz="700">
              <a:solidFill>
                <a:schemeClr val="lt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9"/>
          <p:cNvSpPr txBox="1"/>
          <p:nvPr>
            <p:ph type="title"/>
          </p:nvPr>
        </p:nvSpPr>
        <p:spPr>
          <a:xfrm>
            <a:off x="2347938" y="387600"/>
            <a:ext cx="4448100" cy="128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Stay in touch!</a:t>
            </a:r>
            <a:endParaRPr sz="3200"/>
          </a:p>
        </p:txBody>
      </p:sp>
      <p:sp>
        <p:nvSpPr>
          <p:cNvPr id="224" name="Google Shape;224;p29"/>
          <p:cNvSpPr/>
          <p:nvPr/>
        </p:nvSpPr>
        <p:spPr>
          <a:xfrm>
            <a:off x="2289075" y="3401350"/>
            <a:ext cx="4544400" cy="50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5" name="Google Shape;22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8900" y="1735925"/>
            <a:ext cx="2265725" cy="225647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26" name="Google Shape;22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8427" y="1735925"/>
            <a:ext cx="2369642" cy="2256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Waves - Business Plan Basic Template by Slidesgo">
  <a:themeElements>
    <a:clrScheme name="Simple Light">
      <a:dk1>
        <a:srgbClr val="191919"/>
      </a:dk1>
      <a:lt1>
        <a:srgbClr val="FFFFFF"/>
      </a:lt1>
      <a:dk2>
        <a:srgbClr val="70BCCC"/>
      </a:dk2>
      <a:lt2>
        <a:srgbClr val="96D6DD"/>
      </a:lt2>
      <a:accent1>
        <a:srgbClr val="DBF5F8"/>
      </a:accent1>
      <a:accent2>
        <a:srgbClr val="CCBFA3"/>
      </a:accent2>
      <a:accent3>
        <a:srgbClr val="E6DAC1"/>
      </a:accent3>
      <a:accent4>
        <a:srgbClr val="FAF4E6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